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Roboto Serif"/>
      <p:regular r:id="rId32"/>
      <p:bold r:id="rId33"/>
      <p:italic r:id="rId34"/>
      <p:boldItalic r:id="rId35"/>
    </p:embeddedFont>
    <p:embeddedFont>
      <p:font typeface="Roboto Serif ExtraBold"/>
      <p:bold r:id="rId36"/>
      <p:boldItalic r:id="rId37"/>
    </p:embeddedFont>
    <p:embeddedFont>
      <p:font typeface="Source Sans 3 Medium"/>
      <p:regular r:id="rId38"/>
      <p:bold r:id="rId39"/>
      <p:italic r:id="rId40"/>
      <p:boldItalic r:id="rId41"/>
    </p:embeddedFont>
    <p:embeddedFont>
      <p:font typeface="Source Sans 3"/>
      <p:regular r:id="rId42"/>
      <p:bold r:id="rId43"/>
      <p:italic r:id="rId44"/>
      <p:boldItalic r:id="rId45"/>
    </p:embeddedFont>
    <p:embeddedFont>
      <p:font typeface="Roboto Serif Medium"/>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0" roundtripDataSignature="AMtx7mgH5Bi3RvofpsHA35Vd9GLXYBcf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00349D-0803-4A22-91F6-B616BCA132C1}">
  <a:tblStyle styleId="{A800349D-0803-4A22-91F6-B616BCA132C1}" styleName="Table_0">
    <a:wholeTbl>
      <a:tcTxStyle b="off" i="off">
        <a:font>
          <a:latin typeface="Arial"/>
          <a:ea typeface="Arial"/>
          <a:cs typeface="Arial"/>
        </a:font>
        <a:srgbClr val="000000"/>
      </a:tcTxStyle>
      <a:tcStyle>
        <a:tcBdr>
          <a:left>
            <a:ln cap="flat" cmpd="sng" w="9525">
              <a:solidFill>
                <a:srgbClr val="D9D9D9"/>
              </a:solidFill>
              <a:prstDash val="solid"/>
              <a:round/>
              <a:headEnd len="sm" w="sm" type="none"/>
              <a:tailEnd len="sm" w="sm" type="none"/>
            </a:ln>
          </a:left>
          <a:right>
            <a:ln cap="flat" cmpd="sng" w="9525">
              <a:solidFill>
                <a:srgbClr val="D9D9D9"/>
              </a:solidFill>
              <a:prstDash val="solid"/>
              <a:round/>
              <a:headEnd len="sm" w="sm" type="none"/>
              <a:tailEnd len="sm" w="sm" type="none"/>
            </a:ln>
          </a:right>
          <a:top>
            <a:ln cap="flat" cmpd="sng" w="9525">
              <a:solidFill>
                <a:srgbClr val="D9D9D9"/>
              </a:solidFill>
              <a:prstDash val="solid"/>
              <a:round/>
              <a:headEnd len="sm" w="sm" type="none"/>
              <a:tailEnd len="sm" w="sm" type="none"/>
            </a:ln>
          </a:top>
          <a:bottom>
            <a:ln cap="flat" cmpd="sng" w="9525">
              <a:solidFill>
                <a:srgbClr val="D9D9D9"/>
              </a:solidFill>
              <a:prstDash val="solid"/>
              <a:round/>
              <a:headEnd len="sm" w="sm" type="none"/>
              <a:tailEnd len="sm" w="sm" type="none"/>
            </a:ln>
          </a:bottom>
          <a:insideH>
            <a:ln cap="flat" cmpd="sng" w="9525">
              <a:solidFill>
                <a:srgbClr val="D9D9D9"/>
              </a:solidFill>
              <a:prstDash val="solid"/>
              <a:round/>
              <a:headEnd len="sm" w="sm" type="none"/>
              <a:tailEnd len="sm" w="sm" type="none"/>
            </a:ln>
          </a:insideH>
          <a:insideV>
            <a:ln cap="flat" cmpd="sng" w="9525">
              <a:solidFill>
                <a:srgbClr val="D9D9D9"/>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3Medium-italic.fntdata"/><Relationship Id="rId42" Type="http://schemas.openxmlformats.org/officeDocument/2006/relationships/font" Target="fonts/SourceSans3-regular.fntdata"/><Relationship Id="rId41" Type="http://schemas.openxmlformats.org/officeDocument/2006/relationships/font" Target="fonts/SourceSans3Medium-boldItalic.fntdata"/><Relationship Id="rId44" Type="http://schemas.openxmlformats.org/officeDocument/2006/relationships/font" Target="fonts/SourceSans3-italic.fntdata"/><Relationship Id="rId43" Type="http://schemas.openxmlformats.org/officeDocument/2006/relationships/font" Target="fonts/SourceSans3-bold.fntdata"/><Relationship Id="rId46" Type="http://schemas.openxmlformats.org/officeDocument/2006/relationships/font" Target="fonts/RobotoSerifMedium-regular.fntdata"/><Relationship Id="rId45" Type="http://schemas.openxmlformats.org/officeDocument/2006/relationships/font" Target="fonts/SourceSans3-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SerifMedium-italic.fntdata"/><Relationship Id="rId47" Type="http://schemas.openxmlformats.org/officeDocument/2006/relationships/font" Target="fonts/RobotoSerifMedium-bold.fntdata"/><Relationship Id="rId49" Type="http://schemas.openxmlformats.org/officeDocument/2006/relationships/font" Target="fonts/RobotoSerifMedium-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RobotoSerif-bold.fntdata"/><Relationship Id="rId32" Type="http://schemas.openxmlformats.org/officeDocument/2006/relationships/font" Target="fonts/RobotoSerif-regular.fntdata"/><Relationship Id="rId35" Type="http://schemas.openxmlformats.org/officeDocument/2006/relationships/font" Target="fonts/RobotoSerif-boldItalic.fntdata"/><Relationship Id="rId34" Type="http://schemas.openxmlformats.org/officeDocument/2006/relationships/font" Target="fonts/RobotoSerif-italic.fntdata"/><Relationship Id="rId37" Type="http://schemas.openxmlformats.org/officeDocument/2006/relationships/font" Target="fonts/RobotoSerifExtraBold-boldItalic.fntdata"/><Relationship Id="rId36" Type="http://schemas.openxmlformats.org/officeDocument/2006/relationships/font" Target="fonts/RobotoSerifExtraBold-bold.fntdata"/><Relationship Id="rId39" Type="http://schemas.openxmlformats.org/officeDocument/2006/relationships/font" Target="fonts/SourceSans3Medium-bold.fntdata"/><Relationship Id="rId38" Type="http://schemas.openxmlformats.org/officeDocument/2006/relationships/font" Target="fonts/SourceSans3Medium-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5200"/>
              <a:buNone/>
              <a:defRPr sz="5200">
                <a:solidFill>
                  <a:schemeClr val="dk2"/>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Font typeface="Source Sans 3"/>
              <a:buChar char="●"/>
              <a:defRPr>
                <a:latin typeface="Source Sans 3"/>
                <a:ea typeface="Source Sans 3"/>
                <a:cs typeface="Source Sans 3"/>
                <a:sym typeface="Source Sans 3"/>
              </a:defRPr>
            </a:lvl1pPr>
            <a:lvl2pPr indent="-317500" lvl="1" marL="914400" algn="ctr">
              <a:lnSpc>
                <a:spcPct val="115000"/>
              </a:lnSpc>
              <a:spcBef>
                <a:spcPts val="0"/>
              </a:spcBef>
              <a:spcAft>
                <a:spcPts val="0"/>
              </a:spcAft>
              <a:buSzPts val="1400"/>
              <a:buFont typeface="Source Sans 3"/>
              <a:buChar char="○"/>
              <a:defRPr>
                <a:latin typeface="Source Sans 3"/>
                <a:ea typeface="Source Sans 3"/>
                <a:cs typeface="Source Sans 3"/>
                <a:sym typeface="Source Sans 3"/>
              </a:defRPr>
            </a:lvl2pPr>
            <a:lvl3pPr indent="-317500" lvl="2" marL="1371600" algn="ctr">
              <a:lnSpc>
                <a:spcPct val="115000"/>
              </a:lnSpc>
              <a:spcBef>
                <a:spcPts val="0"/>
              </a:spcBef>
              <a:spcAft>
                <a:spcPts val="0"/>
              </a:spcAft>
              <a:buSzPts val="1400"/>
              <a:buFont typeface="Source Sans 3"/>
              <a:buChar char="■"/>
              <a:defRPr>
                <a:latin typeface="Source Sans 3"/>
                <a:ea typeface="Source Sans 3"/>
                <a:cs typeface="Source Sans 3"/>
                <a:sym typeface="Source Sans 3"/>
              </a:defRPr>
            </a:lvl3pPr>
            <a:lvl4pPr indent="-317500" lvl="3" marL="1828800" algn="ctr">
              <a:lnSpc>
                <a:spcPct val="115000"/>
              </a:lnSpc>
              <a:spcBef>
                <a:spcPts val="0"/>
              </a:spcBef>
              <a:spcAft>
                <a:spcPts val="0"/>
              </a:spcAft>
              <a:buSzPts val="1400"/>
              <a:buFont typeface="Source Sans 3"/>
              <a:buChar char="●"/>
              <a:defRPr>
                <a:latin typeface="Source Sans 3"/>
                <a:ea typeface="Source Sans 3"/>
                <a:cs typeface="Source Sans 3"/>
                <a:sym typeface="Source Sans 3"/>
              </a:defRPr>
            </a:lvl4pPr>
            <a:lvl5pPr indent="-317500" lvl="4" marL="2286000" algn="ctr">
              <a:lnSpc>
                <a:spcPct val="115000"/>
              </a:lnSpc>
              <a:spcBef>
                <a:spcPts val="0"/>
              </a:spcBef>
              <a:spcAft>
                <a:spcPts val="0"/>
              </a:spcAft>
              <a:buSzPts val="1400"/>
              <a:buFont typeface="Source Sans 3"/>
              <a:buChar char="○"/>
              <a:defRPr>
                <a:latin typeface="Source Sans 3"/>
                <a:ea typeface="Source Sans 3"/>
                <a:cs typeface="Source Sans 3"/>
                <a:sym typeface="Source Sans 3"/>
              </a:defRPr>
            </a:lvl5pPr>
            <a:lvl6pPr indent="-317500" lvl="5" marL="2743200" algn="ctr">
              <a:lnSpc>
                <a:spcPct val="115000"/>
              </a:lnSpc>
              <a:spcBef>
                <a:spcPts val="0"/>
              </a:spcBef>
              <a:spcAft>
                <a:spcPts val="0"/>
              </a:spcAft>
              <a:buSzPts val="1400"/>
              <a:buFont typeface="Source Sans 3"/>
              <a:buChar char="■"/>
              <a:defRPr>
                <a:latin typeface="Source Sans 3"/>
                <a:ea typeface="Source Sans 3"/>
                <a:cs typeface="Source Sans 3"/>
                <a:sym typeface="Source Sans 3"/>
              </a:defRPr>
            </a:lvl6pPr>
            <a:lvl7pPr indent="-317500" lvl="6" marL="3200400" algn="ctr">
              <a:lnSpc>
                <a:spcPct val="115000"/>
              </a:lnSpc>
              <a:spcBef>
                <a:spcPts val="0"/>
              </a:spcBef>
              <a:spcAft>
                <a:spcPts val="0"/>
              </a:spcAft>
              <a:buSzPts val="1400"/>
              <a:buFont typeface="Source Sans 3"/>
              <a:buChar char="●"/>
              <a:defRPr>
                <a:latin typeface="Source Sans 3"/>
                <a:ea typeface="Source Sans 3"/>
                <a:cs typeface="Source Sans 3"/>
                <a:sym typeface="Source Sans 3"/>
              </a:defRPr>
            </a:lvl7pPr>
            <a:lvl8pPr indent="-317500" lvl="7" marL="3657600" algn="ctr">
              <a:lnSpc>
                <a:spcPct val="115000"/>
              </a:lnSpc>
              <a:spcBef>
                <a:spcPts val="0"/>
              </a:spcBef>
              <a:spcAft>
                <a:spcPts val="0"/>
              </a:spcAft>
              <a:buSzPts val="1400"/>
              <a:buFont typeface="Source Sans 3"/>
              <a:buChar char="○"/>
              <a:defRPr>
                <a:latin typeface="Source Sans 3"/>
                <a:ea typeface="Source Sans 3"/>
                <a:cs typeface="Source Sans 3"/>
                <a:sym typeface="Source Sans 3"/>
              </a:defRPr>
            </a:lvl8pPr>
            <a:lvl9pPr indent="-317500" lvl="8" marL="4114800" algn="ctr">
              <a:lnSpc>
                <a:spcPct val="115000"/>
              </a:lnSpc>
              <a:spcBef>
                <a:spcPts val="0"/>
              </a:spcBef>
              <a:spcAft>
                <a:spcPts val="0"/>
              </a:spcAft>
              <a:buSzPts val="1400"/>
              <a:buChar char="■"/>
              <a:defRPr/>
            </a:lvl9pPr>
          </a:lstStyle>
          <a:p/>
        </p:txBody>
      </p:sp>
      <p:sp>
        <p:nvSpPr>
          <p:cNvPr id="47" name="Google Shape;47;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8"/>
          <p:cNvSpPr txBox="1"/>
          <p:nvPr>
            <p:ph idx="1" type="body"/>
          </p:nvPr>
        </p:nvSpPr>
        <p:spPr>
          <a:xfrm>
            <a:off x="311700" y="1152475"/>
            <a:ext cx="8520600" cy="3300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Font typeface="Source Sans 3"/>
              <a:buChar char="●"/>
              <a:defRPr>
                <a:latin typeface="Source Sans 3"/>
                <a:ea typeface="Source Sans 3"/>
                <a:cs typeface="Source Sans 3"/>
                <a:sym typeface="Source Sans 3"/>
              </a:defRPr>
            </a:lvl1pPr>
            <a:lvl2pPr indent="-317500" lvl="1" marL="9144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2pPr>
            <a:lvl3pPr indent="-317500" lvl="2" marL="13716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3pPr>
            <a:lvl4pPr indent="-317500" lvl="3" marL="18288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4pPr>
            <a:lvl5pPr indent="-317500" lvl="4" marL="22860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5pPr>
            <a:lvl6pPr indent="-317500" lvl="5" marL="27432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6pPr>
            <a:lvl7pPr indent="-317500" lvl="6" marL="32004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7pPr>
            <a:lvl8pPr indent="-317500" lvl="7" marL="36576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8pPr>
            <a:lvl9pPr indent="-317500" lvl="8" marL="41148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9pPr>
          </a:lstStyle>
          <a:p/>
        </p:txBody>
      </p:sp>
      <p:sp>
        <p:nvSpPr>
          <p:cNvPr id="16" name="Google Shape;16;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29"/>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Font typeface="Source Sans 3"/>
              <a:buChar char="●"/>
              <a:defRPr sz="1400">
                <a:latin typeface="Source Sans 3"/>
                <a:ea typeface="Source Sans 3"/>
                <a:cs typeface="Source Sans 3"/>
                <a:sym typeface="Source Sans 3"/>
              </a:defRPr>
            </a:lvl1pPr>
            <a:lvl2pPr indent="-304800" lvl="1" marL="9144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2pPr>
            <a:lvl3pPr indent="-304800" lvl="2" marL="13716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3pPr>
            <a:lvl4pPr indent="-304800" lvl="3" marL="18288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4pPr>
            <a:lvl5pPr indent="-304800" lvl="4" marL="22860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5pPr>
            <a:lvl6pPr indent="-304800" lvl="5" marL="27432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6pPr>
            <a:lvl7pPr indent="-304800" lvl="6" marL="32004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7pPr>
            <a:lvl8pPr indent="-304800" lvl="7" marL="36576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8pPr>
            <a:lvl9pPr indent="-304800" lvl="8" marL="41148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9pPr>
          </a:lstStyle>
          <a:p/>
        </p:txBody>
      </p:sp>
      <p:sp>
        <p:nvSpPr>
          <p:cNvPr id="20" name="Google Shape;20;p29"/>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Font typeface="Source Sans 3"/>
              <a:buChar char="●"/>
              <a:defRPr sz="1400">
                <a:latin typeface="Source Sans 3"/>
                <a:ea typeface="Source Sans 3"/>
                <a:cs typeface="Source Sans 3"/>
                <a:sym typeface="Source Sans 3"/>
              </a:defRPr>
            </a:lvl1pPr>
            <a:lvl2pPr indent="-304800" lvl="1" marL="9144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2pPr>
            <a:lvl3pPr indent="-304800" lvl="2" marL="13716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3pPr>
            <a:lvl4pPr indent="-304800" lvl="3" marL="18288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4pPr>
            <a:lvl5pPr indent="-304800" lvl="4" marL="22860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5pPr>
            <a:lvl6pPr indent="-304800" lvl="5" marL="27432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6pPr>
            <a:lvl7pPr indent="-304800" lvl="6" marL="32004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7pPr>
            <a:lvl8pPr indent="-304800" lvl="7" marL="36576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8pPr>
            <a:lvl9pPr indent="-304800" lvl="8" marL="41148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9pPr>
          </a:lstStyle>
          <a:p/>
        </p:txBody>
      </p:sp>
      <p:sp>
        <p:nvSpPr>
          <p:cNvPr id="21" name="Google Shape;2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 name="Shape 22"/>
        <p:cNvGrpSpPr/>
        <p:nvPr/>
      </p:nvGrpSpPr>
      <p:grpSpPr>
        <a:xfrm>
          <a:off x="0" y="0"/>
          <a:ext cx="0" cy="0"/>
          <a:chOff x="0" y="0"/>
          <a:chExt cx="0" cy="0"/>
        </a:xfrm>
      </p:grpSpPr>
      <p:sp>
        <p:nvSpPr>
          <p:cNvPr id="23" name="Google Shape;23;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4" name="Google Shape;24;p30"/>
          <p:cNvSpPr txBox="1"/>
          <p:nvPr>
            <p:ph idx="1" type="body"/>
          </p:nvPr>
        </p:nvSpPr>
        <p:spPr>
          <a:xfrm>
            <a:off x="311700" y="1389600"/>
            <a:ext cx="2808000" cy="30897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1pPr>
            <a:lvl2pPr indent="-304800" lvl="1" marL="9144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2pPr>
            <a:lvl3pPr indent="-304800" lvl="2" marL="13716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3pPr>
            <a:lvl4pPr indent="-304800" lvl="3" marL="18288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4pPr>
            <a:lvl5pPr indent="-304800" lvl="4" marL="22860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5pPr>
            <a:lvl6pPr indent="-304800" lvl="5" marL="27432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6pPr>
            <a:lvl7pPr indent="-304800" lvl="6" marL="32004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7pPr>
            <a:lvl8pPr indent="-304800" lvl="7" marL="36576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8pPr>
            <a:lvl9pPr indent="-304800" lvl="8" marL="4114800" algn="l">
              <a:lnSpc>
                <a:spcPct val="115000"/>
              </a:lnSpc>
              <a:spcBef>
                <a:spcPts val="0"/>
              </a:spcBef>
              <a:spcAft>
                <a:spcPts val="0"/>
              </a:spcAft>
              <a:buSzPts val="1200"/>
              <a:buFont typeface="Source Sans 3"/>
              <a:buChar char="■"/>
              <a:defRPr sz="1200">
                <a:latin typeface="Source Sans 3"/>
                <a:ea typeface="Source Sans 3"/>
                <a:cs typeface="Source Sans 3"/>
                <a:sym typeface="Source Sans 3"/>
              </a:defRPr>
            </a:lvl9pPr>
          </a:lstStyle>
          <a:p/>
        </p:txBody>
      </p:sp>
      <p:sp>
        <p:nvSpPr>
          <p:cNvPr id="25" name="Google Shape;2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3"/>
          <p:cNvSpPr txBox="1"/>
          <p:nvPr>
            <p:ph type="title"/>
          </p:nvPr>
        </p:nvSpPr>
        <p:spPr>
          <a:xfrm>
            <a:off x="490250" y="450150"/>
            <a:ext cx="6367800" cy="4011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Roboto Serif Medium"/>
              <a:buNone/>
              <a:defRPr sz="2100">
                <a:latin typeface="Roboto Serif Medium"/>
                <a:ea typeface="Roboto Serif Medium"/>
                <a:cs typeface="Roboto Serif Medium"/>
                <a:sym typeface="Roboto Serif Medium"/>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Font typeface="Source Sans 3"/>
              <a:buChar char="●"/>
              <a:defRPr>
                <a:latin typeface="Source Sans 3"/>
                <a:ea typeface="Source Sans 3"/>
                <a:cs typeface="Source Sans 3"/>
                <a:sym typeface="Source Sans 3"/>
              </a:defRPr>
            </a:lvl1pPr>
            <a:lvl2pPr indent="-317500" lvl="1" marL="9144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2pPr>
            <a:lvl3pPr indent="-317500" lvl="2" marL="13716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3pPr>
            <a:lvl4pPr indent="-317500" lvl="3" marL="18288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4pPr>
            <a:lvl5pPr indent="-317500" lvl="4" marL="22860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5pPr>
            <a:lvl6pPr indent="-317500" lvl="5" marL="27432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6pPr>
            <a:lvl7pPr indent="-317500" lvl="6" marL="32004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7pPr>
            <a:lvl8pPr indent="-317500" lvl="7" marL="36576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8pPr>
            <a:lvl9pPr indent="-317500" lvl="8" marL="4114800" algn="l">
              <a:lnSpc>
                <a:spcPct val="115000"/>
              </a:lnSpc>
              <a:spcBef>
                <a:spcPts val="0"/>
              </a:spcBef>
              <a:spcAft>
                <a:spcPts val="0"/>
              </a:spcAft>
              <a:buSzPts val="1400"/>
              <a:buFont typeface="Source Sans 3"/>
              <a:buChar char="■"/>
              <a:defRPr>
                <a:latin typeface="Source Sans 3"/>
                <a:ea typeface="Source Sans 3"/>
                <a:cs typeface="Source Sans 3"/>
                <a:sym typeface="Source Sans 3"/>
              </a:defRPr>
            </a:lvl9pPr>
          </a:lstStyle>
          <a:p/>
        </p:txBody>
      </p:sp>
      <p:sp>
        <p:nvSpPr>
          <p:cNvPr id="40" name="Google Shape;4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5"/>
          <p:cNvSpPr txBox="1"/>
          <p:nvPr>
            <p:ph idx="1" type="body"/>
          </p:nvPr>
        </p:nvSpPr>
        <p:spPr>
          <a:xfrm>
            <a:off x="805400" y="4501725"/>
            <a:ext cx="5998800" cy="514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Font typeface="Source Sans 3"/>
              <a:buNone/>
              <a:defRPr>
                <a:latin typeface="Source Sans 3"/>
                <a:ea typeface="Source Sans 3"/>
                <a:cs typeface="Source Sans 3"/>
                <a:sym typeface="Source Sans 3"/>
              </a:defRPr>
            </a:lvl1pPr>
          </a:lstStyle>
          <a:p/>
        </p:txBody>
      </p:sp>
      <p:sp>
        <p:nvSpPr>
          <p:cNvPr id="43" name="Google Shape;4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300"/>
              <a:buFont typeface="Roboto Serif ExtraBold"/>
              <a:buNone/>
              <a:defRPr b="0" i="0" sz="2300" u="none" cap="none" strike="noStrike">
                <a:solidFill>
                  <a:schemeClr val="dk2"/>
                </a:solidFill>
                <a:latin typeface="Roboto Serif ExtraBold"/>
                <a:ea typeface="Roboto Serif ExtraBold"/>
                <a:cs typeface="Roboto Serif ExtraBold"/>
                <a:sym typeface="Roboto Serif Extra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Source Sans 3"/>
              <a:buChar char="●"/>
              <a:defRPr b="0" i="0" sz="1800" u="none" cap="none" strike="noStrike">
                <a:solidFill>
                  <a:schemeClr val="dk1"/>
                </a:solidFill>
                <a:latin typeface="Source Sans 3"/>
                <a:ea typeface="Source Sans 3"/>
                <a:cs typeface="Source Sans 3"/>
                <a:sym typeface="Source Sans 3"/>
              </a:defRPr>
            </a:lvl1pPr>
            <a:lvl2pPr indent="-317500" lvl="1" marL="9144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2pPr>
            <a:lvl3pPr indent="-317500" lvl="2" marL="13716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3pPr>
            <a:lvl4pPr indent="-317500" lvl="3" marL="18288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4pPr>
            <a:lvl5pPr indent="-317500" lvl="4" marL="22860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5pPr>
            <a:lvl6pPr indent="-317500" lvl="5" marL="27432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6pPr>
            <a:lvl7pPr indent="-317500" lvl="6" marL="32004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7pPr>
            <a:lvl8pPr indent="-317500" lvl="7" marL="36576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8pPr>
            <a:lvl9pPr indent="-317500" lvl="8" marL="4114800" marR="0" rtl="0" algn="l">
              <a:lnSpc>
                <a:spcPct val="115000"/>
              </a:lnSpc>
              <a:spcBef>
                <a:spcPts val="0"/>
              </a:spcBef>
              <a:spcAft>
                <a:spcPts val="0"/>
              </a:spcAft>
              <a:buClr>
                <a:schemeClr val="dk1"/>
              </a:buClr>
              <a:buSzPts val="1400"/>
              <a:buFont typeface="Source Sans 3"/>
              <a:buChar char="■"/>
              <a:defRPr b="0" i="0" sz="1400" u="none" cap="none" strike="noStrike">
                <a:solidFill>
                  <a:schemeClr val="dk1"/>
                </a:solidFill>
                <a:latin typeface="Source Sans 3"/>
                <a:ea typeface="Source Sans 3"/>
                <a:cs typeface="Source Sans 3"/>
                <a:sym typeface="Source Sans 3"/>
              </a:defRPr>
            </a:lvl9pPr>
          </a:lstStyle>
          <a:p/>
        </p:txBody>
      </p:sp>
      <p:sp>
        <p:nvSpPr>
          <p:cNvPr id="8" name="Google Shape;8;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20.jpg"/><Relationship Id="rId5"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speidersport.no/landsleir" TargetMode="External"/><Relationship Id="rId4" Type="http://schemas.openxmlformats.org/officeDocument/2006/relationships/image" Target="../media/image22.jpg"/><Relationship Id="rId5"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landsleir.no/faq" TargetMode="Externa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landsleir.no" TargetMode="Externa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22510" l="15432" r="15796" t="6254"/>
          <a:stretch/>
        </p:blipFill>
        <p:spPr>
          <a:xfrm>
            <a:off x="7487075" y="77225"/>
            <a:ext cx="1585326" cy="1161101"/>
          </a:xfrm>
          <a:prstGeom prst="rect">
            <a:avLst/>
          </a:prstGeom>
          <a:noFill/>
          <a:ln>
            <a:noFill/>
          </a:ln>
        </p:spPr>
      </p:pic>
      <p:sp>
        <p:nvSpPr>
          <p:cNvPr id="55" name="Google Shape;55;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56" name="Google Shape;56;p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57" name="Google Shape;57;p1"/>
          <p:cNvPicPr preferRelativeResize="0"/>
          <p:nvPr/>
        </p:nvPicPr>
        <p:blipFill rotWithShape="1">
          <a:blip r:embed="rId4">
            <a:alphaModFix/>
          </a:blip>
          <a:srcRect b="0" l="0" r="0" t="0"/>
          <a:stretch/>
        </p:blipFill>
        <p:spPr>
          <a:xfrm>
            <a:off x="-1200" y="-458200"/>
            <a:ext cx="9146399" cy="5618848"/>
          </a:xfrm>
          <a:prstGeom prst="rect">
            <a:avLst/>
          </a:prstGeom>
          <a:noFill/>
          <a:ln>
            <a:noFill/>
          </a:ln>
        </p:spPr>
      </p:pic>
      <p:sp>
        <p:nvSpPr>
          <p:cNvPr id="58" name="Google Shape;58;p1"/>
          <p:cNvSpPr/>
          <p:nvPr/>
        </p:nvSpPr>
        <p:spPr>
          <a:xfrm>
            <a:off x="-3600" y="-483925"/>
            <a:ext cx="4572000" cy="56703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9" name="Google Shape;59;p1"/>
          <p:cNvPicPr preferRelativeResize="0"/>
          <p:nvPr/>
        </p:nvPicPr>
        <p:blipFill rotWithShape="1">
          <a:blip r:embed="rId5">
            <a:alphaModFix/>
          </a:blip>
          <a:srcRect b="22678" l="0" r="0" t="0"/>
          <a:stretch/>
        </p:blipFill>
        <p:spPr>
          <a:xfrm>
            <a:off x="5392075" y="924231"/>
            <a:ext cx="3321001" cy="1815437"/>
          </a:xfrm>
          <a:prstGeom prst="rect">
            <a:avLst/>
          </a:prstGeom>
          <a:noFill/>
          <a:ln>
            <a:noFill/>
          </a:ln>
        </p:spPr>
      </p:pic>
      <p:sp>
        <p:nvSpPr>
          <p:cNvPr id="60" name="Google Shape;60;p1"/>
          <p:cNvSpPr txBox="1"/>
          <p:nvPr/>
        </p:nvSpPr>
        <p:spPr>
          <a:xfrm>
            <a:off x="926250" y="4588475"/>
            <a:ext cx="3321000" cy="3477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r>
              <a:rPr b="0" i="0" lang="no" sz="1800" u="none" cap="none" strike="noStrike">
                <a:solidFill>
                  <a:schemeClr val="lt1"/>
                </a:solidFill>
                <a:latin typeface="Source Sans 3"/>
                <a:ea typeface="Source Sans 3"/>
                <a:cs typeface="Source Sans 3"/>
                <a:sym typeface="Source Sans 3"/>
              </a:rPr>
              <a:t>Gjøvik</a:t>
            </a:r>
            <a:endParaRPr b="0" i="0" sz="1800" u="none" cap="none" strike="noStrike">
              <a:solidFill>
                <a:schemeClr val="lt1"/>
              </a:solidFill>
              <a:latin typeface="Source Sans 3"/>
              <a:ea typeface="Source Sans 3"/>
              <a:cs typeface="Source Sans 3"/>
              <a:sym typeface="Source Sans 3"/>
            </a:endParaRPr>
          </a:p>
        </p:txBody>
      </p:sp>
      <p:sp>
        <p:nvSpPr>
          <p:cNvPr id="61" name="Google Shape;61;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
        <p:nvSpPr>
          <p:cNvPr id="62" name="Google Shape;62;p1"/>
          <p:cNvSpPr txBox="1"/>
          <p:nvPr/>
        </p:nvSpPr>
        <p:spPr>
          <a:xfrm>
            <a:off x="311700" y="1184525"/>
            <a:ext cx="3941100" cy="233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1" i="0" lang="no" sz="5000" u="none" cap="none" strike="noStrike">
                <a:solidFill>
                  <a:schemeClr val="lt1"/>
                </a:solidFill>
                <a:latin typeface="Roboto Serif"/>
                <a:ea typeface="Roboto Serif"/>
                <a:cs typeface="Roboto Serif"/>
                <a:sym typeface="Roboto Serif"/>
              </a:rPr>
              <a:t>5.–12. juli</a:t>
            </a:r>
            <a:endParaRPr b="1" i="0" sz="5000" u="none" cap="none" strike="noStrike">
              <a:solidFill>
                <a:schemeClr val="lt1"/>
              </a:solidFill>
              <a:latin typeface="Roboto Serif"/>
              <a:ea typeface="Roboto Serif"/>
              <a:cs typeface="Roboto Serif"/>
              <a:sym typeface="Roboto Serif"/>
            </a:endParaRPr>
          </a:p>
          <a:p>
            <a:pPr indent="0" lvl="0" marL="0" marR="0" rtl="0" algn="ctr">
              <a:lnSpc>
                <a:spcPct val="100000"/>
              </a:lnSpc>
              <a:spcBef>
                <a:spcPts val="0"/>
              </a:spcBef>
              <a:spcAft>
                <a:spcPts val="0"/>
              </a:spcAft>
              <a:buClr>
                <a:srgbClr val="000000"/>
              </a:buClr>
              <a:buSzPts val="5000"/>
              <a:buFont typeface="Arial"/>
              <a:buNone/>
            </a:pPr>
            <a:r>
              <a:rPr b="1" i="0" lang="no" sz="5000" u="none" cap="none" strike="noStrike">
                <a:solidFill>
                  <a:schemeClr val="lt1"/>
                </a:solidFill>
                <a:latin typeface="Roboto Serif"/>
                <a:ea typeface="Roboto Serif"/>
                <a:cs typeface="Roboto Serif"/>
                <a:sym typeface="Roboto Serif"/>
              </a:rPr>
              <a:t>2025</a:t>
            </a:r>
            <a:endParaRPr b="1" i="0" sz="5000" u="none" cap="none" strike="noStrike">
              <a:solidFill>
                <a:schemeClr val="lt1"/>
              </a:solidFill>
              <a:latin typeface="Roboto Serif"/>
              <a:ea typeface="Roboto Serif"/>
              <a:cs typeface="Roboto Serif"/>
              <a:sym typeface="Roboto Serif"/>
            </a:endParaRPr>
          </a:p>
        </p:txBody>
      </p:sp>
      <p:sp>
        <p:nvSpPr>
          <p:cNvPr id="63" name="Google Shape;63;p1"/>
          <p:cNvSpPr txBox="1"/>
          <p:nvPr/>
        </p:nvSpPr>
        <p:spPr>
          <a:xfrm>
            <a:off x="-1748325" y="4838675"/>
            <a:ext cx="3321000" cy="3477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600"/>
              <a:buFont typeface="Arial"/>
              <a:buNone/>
            </a:pPr>
            <a:r>
              <a:rPr b="0" i="0" lang="no" sz="600" u="none" cap="none" strike="noStrike">
                <a:solidFill>
                  <a:schemeClr val="lt1"/>
                </a:solidFill>
                <a:latin typeface="Source Sans 3"/>
                <a:ea typeface="Source Sans 3"/>
                <a:cs typeface="Source Sans 3"/>
                <a:sym typeface="Source Sans 3"/>
              </a:rPr>
              <a:t>Med forbehold om skrivefeil og endringer</a:t>
            </a:r>
            <a:endParaRPr b="0" i="0" sz="600" u="none" cap="none" strike="noStrike">
              <a:solidFill>
                <a:schemeClr val="lt1"/>
              </a:solidFill>
              <a:latin typeface="Source Sans 3"/>
              <a:ea typeface="Source Sans 3"/>
              <a:cs typeface="Source Sans 3"/>
              <a:sym typeface="Source Sans 3"/>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0"/>
          <p:cNvSpPr txBox="1"/>
          <p:nvPr>
            <p:ph type="title"/>
          </p:nvPr>
        </p:nvSpPr>
        <p:spPr>
          <a:xfrm>
            <a:off x="390975" y="288275"/>
            <a:ext cx="7002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b="1" lang="no" sz="2800">
                <a:latin typeface="Roboto Serif"/>
                <a:ea typeface="Roboto Serif"/>
                <a:cs typeface="Roboto Serif"/>
                <a:sym typeface="Roboto Serif"/>
              </a:rPr>
              <a:t>Betaling på leir</a:t>
            </a:r>
            <a:endParaRPr b="1" sz="2800">
              <a:latin typeface="Roboto Serif"/>
              <a:ea typeface="Roboto Serif"/>
              <a:cs typeface="Roboto Serif"/>
              <a:sym typeface="Roboto Serif"/>
            </a:endParaRPr>
          </a:p>
        </p:txBody>
      </p:sp>
      <p:sp>
        <p:nvSpPr>
          <p:cNvPr id="138" name="Google Shape;138;p10"/>
          <p:cNvSpPr txBox="1"/>
          <p:nvPr>
            <p:ph idx="1" type="body"/>
          </p:nvPr>
        </p:nvSpPr>
        <p:spPr>
          <a:xfrm>
            <a:off x="297300" y="1011375"/>
            <a:ext cx="4274700" cy="34482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no">
                <a:solidFill>
                  <a:srgbClr val="000000"/>
                </a:solidFill>
                <a:highlight>
                  <a:srgbClr val="FFFFFF"/>
                </a:highlight>
                <a:latin typeface="Arial"/>
                <a:ea typeface="Arial"/>
                <a:cs typeface="Arial"/>
                <a:sym typeface="Arial"/>
              </a:rPr>
              <a:t>På landsleir kan man betale med betalingsarmbånd, kort, og vipps. </a:t>
            </a:r>
            <a:r>
              <a:rPr b="1" lang="no">
                <a:solidFill>
                  <a:srgbClr val="000000"/>
                </a:solidFill>
                <a:highlight>
                  <a:srgbClr val="FFFFFF"/>
                </a:highlight>
                <a:latin typeface="Arial"/>
                <a:ea typeface="Arial"/>
                <a:cs typeface="Arial"/>
                <a:sym typeface="Arial"/>
              </a:rPr>
              <a:t>En betalingsbrikke er festet til deltagerarmbåndet, det kan man tæppe med.</a:t>
            </a:r>
            <a:r>
              <a:rPr lang="no">
                <a:solidFill>
                  <a:srgbClr val="000000"/>
                </a:solidFill>
                <a:highlight>
                  <a:srgbClr val="FFFFFF"/>
                </a:highlight>
                <a:latin typeface="Arial"/>
                <a:ea typeface="Arial"/>
                <a:cs typeface="Arial"/>
                <a:sym typeface="Arial"/>
              </a:rPr>
              <a:t> Det er ikke mulig å betale med kontanter.</a:t>
            </a:r>
            <a:endParaRPr>
              <a:solidFill>
                <a:srgbClr val="000000"/>
              </a:solidFill>
              <a:latin typeface="Arial"/>
              <a:ea typeface="Arial"/>
              <a:cs typeface="Arial"/>
              <a:sym typeface="Arial"/>
            </a:endParaRPr>
          </a:p>
          <a:p>
            <a:pPr indent="0" lvl="0" marL="0" rtl="0" algn="l">
              <a:lnSpc>
                <a:spcPct val="95000"/>
              </a:lnSpc>
              <a:spcBef>
                <a:spcPts val="1200"/>
              </a:spcBef>
              <a:spcAft>
                <a:spcPts val="0"/>
              </a:spcAft>
              <a:buSzPts val="852"/>
              <a:buNone/>
            </a:pPr>
            <a:r>
              <a:rPr lang="no">
                <a:solidFill>
                  <a:srgbClr val="000000"/>
                </a:solidFill>
                <a:highlight>
                  <a:srgbClr val="FFFFFF"/>
                </a:highlight>
                <a:latin typeface="Arial"/>
                <a:ea typeface="Arial"/>
                <a:cs typeface="Arial"/>
                <a:sym typeface="Arial"/>
              </a:rPr>
              <a:t>Det er ingen PIN-kode på armbåndene, så man må passe godt på det hele leiren. Saldoen kan fylles opp </a:t>
            </a:r>
            <a:r>
              <a:rPr b="1" lang="no">
                <a:solidFill>
                  <a:srgbClr val="000000"/>
                </a:solidFill>
                <a:highlight>
                  <a:srgbClr val="FFFFFF"/>
                </a:highlight>
                <a:latin typeface="Arial"/>
                <a:ea typeface="Arial"/>
                <a:cs typeface="Arial"/>
                <a:sym typeface="Arial"/>
              </a:rPr>
              <a:t>på forhånd</a:t>
            </a:r>
            <a:r>
              <a:rPr lang="no">
                <a:solidFill>
                  <a:srgbClr val="000000"/>
                </a:solidFill>
                <a:highlight>
                  <a:srgbClr val="FFFFFF"/>
                </a:highlight>
                <a:latin typeface="Arial"/>
                <a:ea typeface="Arial"/>
                <a:cs typeface="Arial"/>
                <a:sym typeface="Arial"/>
              </a:rPr>
              <a:t> via leirens nettside. Det gjør at speiderne kan ha kortet klart når de kommer på leir. Nettsiden vil gi mulighet for oppladning av kortet, samt se saldo og bruk. Armbåndene blir </a:t>
            </a:r>
            <a:r>
              <a:rPr b="1" lang="no">
                <a:solidFill>
                  <a:srgbClr val="000000"/>
                </a:solidFill>
                <a:highlight>
                  <a:srgbClr val="FFFFFF"/>
                </a:highlight>
                <a:latin typeface="Arial"/>
                <a:ea typeface="Arial"/>
                <a:cs typeface="Arial"/>
                <a:sym typeface="Arial"/>
              </a:rPr>
              <a:t>sendt ut til gruppene</a:t>
            </a:r>
            <a:r>
              <a:rPr lang="no">
                <a:solidFill>
                  <a:srgbClr val="000000"/>
                </a:solidFill>
                <a:highlight>
                  <a:srgbClr val="FFFFFF"/>
                </a:highlight>
                <a:latin typeface="Arial"/>
                <a:ea typeface="Arial"/>
                <a:cs typeface="Arial"/>
                <a:sym typeface="Arial"/>
              </a:rPr>
              <a:t> i forkant, og gruppene fordeler armbånd.</a:t>
            </a:r>
            <a:endParaRPr>
              <a:solidFill>
                <a:srgbClr val="000000"/>
              </a:solidFill>
              <a:highlight>
                <a:srgbClr val="FFFFFF"/>
              </a:highlight>
              <a:latin typeface="Arial"/>
              <a:ea typeface="Arial"/>
              <a:cs typeface="Arial"/>
              <a:sym typeface="Arial"/>
            </a:endParaRPr>
          </a:p>
          <a:p>
            <a:pPr indent="0" lvl="0" marL="0" rtl="0" algn="l">
              <a:lnSpc>
                <a:spcPct val="95000"/>
              </a:lnSpc>
              <a:spcBef>
                <a:spcPts val="1200"/>
              </a:spcBef>
              <a:spcAft>
                <a:spcPts val="0"/>
              </a:spcAft>
              <a:buSzPts val="852"/>
              <a:buNone/>
            </a:pPr>
            <a:r>
              <a:rPr lang="no">
                <a:solidFill>
                  <a:srgbClr val="000000"/>
                </a:solidFill>
                <a:highlight>
                  <a:srgbClr val="FFFFFF"/>
                </a:highlight>
                <a:latin typeface="Arial"/>
                <a:ea typeface="Arial"/>
                <a:cs typeface="Arial"/>
                <a:sym typeface="Arial"/>
              </a:rPr>
              <a:t>Alle spørsmål om brikke, brikker som ikke virker, sperring av mistede brikker, utleveringen av brikker til sent registrerte deltagere skjer hos servicetorget som vil finnes på torget.</a:t>
            </a:r>
            <a:endParaRPr>
              <a:solidFill>
                <a:srgbClr val="000000"/>
              </a:solidFill>
              <a:latin typeface="Arial"/>
              <a:ea typeface="Arial"/>
              <a:cs typeface="Arial"/>
              <a:sym typeface="Arial"/>
            </a:endParaRPr>
          </a:p>
          <a:p>
            <a:pPr indent="0" lvl="0" marL="0" rtl="0" algn="l">
              <a:lnSpc>
                <a:spcPct val="95000"/>
              </a:lnSpc>
              <a:spcBef>
                <a:spcPts val="1200"/>
              </a:spcBef>
              <a:spcAft>
                <a:spcPts val="1200"/>
              </a:spcAft>
              <a:buSzPts val="852"/>
              <a:buNone/>
            </a:pPr>
            <a:r>
              <a:rPr lang="no">
                <a:solidFill>
                  <a:srgbClr val="000000"/>
                </a:solidFill>
                <a:highlight>
                  <a:srgbClr val="FFFFFF"/>
                </a:highlight>
                <a:latin typeface="Arial"/>
                <a:ea typeface="Arial"/>
                <a:cs typeface="Arial"/>
                <a:sym typeface="Arial"/>
              </a:rPr>
              <a:t>Speidernes Landsleir har ingen grense på beløp som kan settes inn på et bånd, men mange grupper har egne regler for hva speiderne i gruppa kan ta med seg på leir. </a:t>
            </a:r>
            <a:endParaRPr/>
          </a:p>
        </p:txBody>
      </p:sp>
      <p:sp>
        <p:nvSpPr>
          <p:cNvPr id="139" name="Google Shape;139;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grpSp>
        <p:nvGrpSpPr>
          <p:cNvPr id="140" name="Google Shape;140;p10"/>
          <p:cNvGrpSpPr/>
          <p:nvPr/>
        </p:nvGrpSpPr>
        <p:grpSpPr>
          <a:xfrm>
            <a:off x="4644675" y="1011375"/>
            <a:ext cx="4641275" cy="3553775"/>
            <a:chOff x="4638075" y="1189775"/>
            <a:chExt cx="4641275" cy="3553775"/>
          </a:xfrm>
        </p:grpSpPr>
        <p:pic>
          <p:nvPicPr>
            <p:cNvPr id="141" name="Google Shape;141;p10"/>
            <p:cNvPicPr preferRelativeResize="0"/>
            <p:nvPr/>
          </p:nvPicPr>
          <p:blipFill rotWithShape="1">
            <a:blip r:embed="rId3">
              <a:alphaModFix/>
            </a:blip>
            <a:srcRect b="0" l="8446" r="13127" t="0"/>
            <a:stretch/>
          </p:blipFill>
          <p:spPr>
            <a:xfrm>
              <a:off x="4638075" y="1189775"/>
              <a:ext cx="3913298" cy="3321048"/>
            </a:xfrm>
            <a:prstGeom prst="rect">
              <a:avLst/>
            </a:prstGeom>
            <a:noFill/>
            <a:ln>
              <a:noFill/>
            </a:ln>
          </p:spPr>
        </p:pic>
        <p:sp>
          <p:nvSpPr>
            <p:cNvPr id="142" name="Google Shape;142;p10"/>
            <p:cNvSpPr txBox="1"/>
            <p:nvPr/>
          </p:nvSpPr>
          <p:spPr>
            <a:xfrm>
              <a:off x="7623650" y="4438150"/>
              <a:ext cx="16557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CF Salicath</a:t>
              </a:r>
              <a:endParaRPr b="0" i="0" sz="900" u="none" cap="none" strike="noStrike">
                <a:solidFill>
                  <a:schemeClr val="dk1"/>
                </a:solidFill>
                <a:latin typeface="Source Sans 3"/>
                <a:ea typeface="Source Sans 3"/>
                <a:cs typeface="Source Sans 3"/>
                <a:sym typeface="Source Sans 3"/>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1"/>
          <p:cNvSpPr txBox="1"/>
          <p:nvPr>
            <p:ph type="title"/>
          </p:nvPr>
        </p:nvSpPr>
        <p:spPr>
          <a:xfrm>
            <a:off x="311700" y="109375"/>
            <a:ext cx="68658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no"/>
              <a:t>Hva koster det å være med på leir?</a:t>
            </a:r>
            <a:endParaRPr/>
          </a:p>
        </p:txBody>
      </p:sp>
      <p:sp>
        <p:nvSpPr>
          <p:cNvPr id="148" name="Google Shape;14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
        <p:nvSpPr>
          <p:cNvPr id="149" name="Google Shape;149;p11"/>
          <p:cNvSpPr txBox="1"/>
          <p:nvPr/>
        </p:nvSpPr>
        <p:spPr>
          <a:xfrm>
            <a:off x="311700" y="865075"/>
            <a:ext cx="7882800" cy="998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400"/>
              <a:buFont typeface="Arial"/>
              <a:buNone/>
            </a:pPr>
            <a:r>
              <a:rPr b="1" i="0" lang="no" sz="1400" u="none" cap="none" strike="noStrike">
                <a:solidFill>
                  <a:schemeClr val="dk1"/>
                </a:solidFill>
                <a:latin typeface="Source Sans 3"/>
                <a:ea typeface="Source Sans 3"/>
                <a:cs typeface="Source Sans 3"/>
                <a:sym typeface="Source Sans 3"/>
              </a:rPr>
              <a:t>Leiravgiften dekker mat, aktiviteter, leirmerker, og opphold under leiren. Transport til og fra leir kommer i tillegg. Grupper og kretser kan ha egne støtteordninger som gir lavere leiravgift.</a:t>
            </a:r>
            <a:endParaRPr b="1" i="0" sz="1800" u="none" cap="none" strike="noStrike">
              <a:solidFill>
                <a:schemeClr val="dk1"/>
              </a:solidFill>
              <a:latin typeface="Source Sans 3"/>
              <a:ea typeface="Source Sans 3"/>
              <a:cs typeface="Source Sans 3"/>
              <a:sym typeface="Source Sans 3"/>
            </a:endParaRPr>
          </a:p>
        </p:txBody>
      </p:sp>
      <p:graphicFrame>
        <p:nvGraphicFramePr>
          <p:cNvPr id="150" name="Google Shape;150;p11"/>
          <p:cNvGraphicFramePr/>
          <p:nvPr/>
        </p:nvGraphicFramePr>
        <p:xfrm>
          <a:off x="786675" y="1863475"/>
          <a:ext cx="3000000" cy="3000000"/>
        </p:xfrm>
        <a:graphic>
          <a:graphicData uri="http://schemas.openxmlformats.org/drawingml/2006/table">
            <a:tbl>
              <a:tblPr>
                <a:noFill/>
                <a:tableStyleId>{A800349D-0803-4A22-91F6-B616BCA132C1}</a:tableStyleId>
              </a:tblPr>
              <a:tblGrid>
                <a:gridCol w="2619375"/>
                <a:gridCol w="600075"/>
              </a:tblGrid>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Speider</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3 500 kr</a:t>
                      </a:r>
                      <a:endParaRPr sz="1100" u="none" cap="none" strike="noStrike">
                        <a:latin typeface="Source Sans 3"/>
                        <a:ea typeface="Source Sans 3"/>
                        <a:cs typeface="Source Sans 3"/>
                        <a:sym typeface="Source Sans 3"/>
                      </a:endParaRPr>
                    </a:p>
                  </a:txBody>
                  <a:tcPr marT="63500" marB="63500" marR="63500" marL="63500"/>
                </a:tc>
              </a:tr>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Leder</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3 500 kr</a:t>
                      </a:r>
                      <a:endParaRPr sz="1100" u="none" cap="none" strike="noStrike">
                        <a:latin typeface="Source Sans 3"/>
                        <a:ea typeface="Source Sans 3"/>
                        <a:cs typeface="Source Sans 3"/>
                        <a:sym typeface="Source Sans 3"/>
                      </a:endParaRPr>
                    </a:p>
                  </a:txBody>
                  <a:tcPr marT="63500" marB="63500" marR="63500" marL="63500"/>
                </a:tc>
              </a:tr>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Rover</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3 500 kr</a:t>
                      </a:r>
                      <a:endParaRPr sz="1100" u="none" cap="none" strike="noStrike">
                        <a:latin typeface="Source Sans 3"/>
                        <a:ea typeface="Source Sans 3"/>
                        <a:cs typeface="Source Sans 3"/>
                        <a:sym typeface="Source Sans 3"/>
                      </a:endParaRPr>
                    </a:p>
                  </a:txBody>
                  <a:tcPr marT="63500" marB="63500" marR="63500" marL="63500"/>
                </a:tc>
              </a:tr>
              <a:tr h="722425">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Stab/Maur ordinær</a:t>
                      </a:r>
                      <a:br>
                        <a:rPr lang="no" sz="1100" u="none" cap="none" strike="noStrike">
                          <a:latin typeface="Source Sans 3"/>
                          <a:ea typeface="Source Sans 3"/>
                          <a:cs typeface="Source Sans 3"/>
                          <a:sym typeface="Source Sans 3"/>
                        </a:rPr>
                      </a:br>
                      <a:r>
                        <a:rPr lang="no" sz="1100" u="none" cap="none" strike="noStrike">
                          <a:latin typeface="Source Sans 3"/>
                          <a:ea typeface="Source Sans 3"/>
                          <a:cs typeface="Source Sans 3"/>
                          <a:sym typeface="Source Sans 3"/>
                        </a:rPr>
                        <a:t>- </a:t>
                      </a:r>
                      <a:r>
                        <a:rPr lang="no" sz="1000" u="none" cap="none" strike="noStrike">
                          <a:solidFill>
                            <a:srgbClr val="1D1D1D"/>
                          </a:solidFill>
                          <a:latin typeface="Source Sans 3"/>
                          <a:ea typeface="Source Sans 3"/>
                          <a:cs typeface="Source Sans 3"/>
                          <a:sym typeface="Source Sans 3"/>
                        </a:rPr>
                        <a:t>Stab/maur ordinær er stab under selve leiruka. Kan kombineres med arbeidsleir/maur uken </a:t>
                      </a:r>
                      <a:r>
                        <a:rPr i="1" lang="no" sz="1000" u="none" cap="none" strike="noStrike">
                          <a:solidFill>
                            <a:srgbClr val="1D1D1D"/>
                          </a:solidFill>
                          <a:latin typeface="Source Sans 3"/>
                          <a:ea typeface="Source Sans 3"/>
                          <a:cs typeface="Source Sans 3"/>
                          <a:sym typeface="Source Sans 3"/>
                        </a:rPr>
                        <a:t>før </a:t>
                      </a:r>
                      <a:r>
                        <a:rPr lang="no" sz="1000" u="none" cap="none" strike="noStrike">
                          <a:solidFill>
                            <a:srgbClr val="1D1D1D"/>
                          </a:solidFill>
                          <a:latin typeface="Source Sans 3"/>
                          <a:ea typeface="Source Sans 3"/>
                          <a:cs typeface="Source Sans 3"/>
                          <a:sym typeface="Source Sans 3"/>
                        </a:rPr>
                        <a:t>og/eller uken </a:t>
                      </a:r>
                      <a:r>
                        <a:rPr i="1" lang="no" sz="1000" u="none" cap="none" strike="noStrike">
                          <a:solidFill>
                            <a:srgbClr val="1D1D1D"/>
                          </a:solidFill>
                          <a:latin typeface="Source Sans 3"/>
                          <a:ea typeface="Source Sans 3"/>
                          <a:cs typeface="Source Sans 3"/>
                          <a:sym typeface="Source Sans 3"/>
                        </a:rPr>
                        <a:t>etter </a:t>
                      </a:r>
                      <a:r>
                        <a:rPr lang="no" sz="1000" u="none" cap="none" strike="noStrike">
                          <a:solidFill>
                            <a:srgbClr val="1D1D1D"/>
                          </a:solidFill>
                          <a:latin typeface="Source Sans 3"/>
                          <a:ea typeface="Source Sans 3"/>
                          <a:cs typeface="Source Sans 3"/>
                          <a:sym typeface="Source Sans 3"/>
                        </a:rPr>
                        <a:t>leir.</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2 450 kr</a:t>
                      </a:r>
                      <a:endParaRPr sz="1100" u="none" cap="none" strike="noStrike">
                        <a:latin typeface="Source Sans 3"/>
                        <a:ea typeface="Source Sans 3"/>
                        <a:cs typeface="Source Sans 3"/>
                        <a:sym typeface="Source Sans 3"/>
                      </a:endParaRPr>
                    </a:p>
                  </a:txBody>
                  <a:tcPr marT="63500" marB="63500" marR="63500" marL="63500"/>
                </a:tc>
              </a:tr>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Lederrabatt *</a:t>
                      </a:r>
                      <a:endParaRPr sz="1100" u="none" cap="none" strike="noStrike">
                        <a:latin typeface="Source Sans 3"/>
                        <a:ea typeface="Source Sans 3"/>
                        <a:cs typeface="Source Sans 3"/>
                        <a:sym typeface="Source Sans 3"/>
                      </a:endParaRPr>
                    </a:p>
                    <a:p>
                      <a:pPr indent="0" lvl="0" marL="0" marR="0" rtl="0" algn="l">
                        <a:lnSpc>
                          <a:spcPct val="80000"/>
                        </a:lnSpc>
                        <a:spcBef>
                          <a:spcPts val="0"/>
                        </a:spcBef>
                        <a:spcAft>
                          <a:spcPts val="0"/>
                        </a:spcAft>
                        <a:buClr>
                          <a:srgbClr val="000000"/>
                        </a:buClr>
                        <a:buSzPts val="1000"/>
                        <a:buFont typeface="Arial"/>
                        <a:buNone/>
                      </a:pPr>
                      <a:r>
                        <a:rPr lang="no" sz="1000" u="none" cap="none" strike="noStrike">
                          <a:latin typeface="Source Sans 3"/>
                          <a:ea typeface="Source Sans 3"/>
                          <a:cs typeface="Source Sans 3"/>
                          <a:sym typeface="Source Sans 3"/>
                        </a:rPr>
                        <a:t>-Rabatt for en leder per 10. deltaker som deltar fra gruppa</a:t>
                      </a:r>
                      <a:endParaRPr sz="10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2 450 kr</a:t>
                      </a:r>
                      <a:endParaRPr sz="1100" u="none" cap="none" strike="noStrike">
                        <a:latin typeface="Source Sans 3"/>
                        <a:ea typeface="Source Sans 3"/>
                        <a:cs typeface="Source Sans 3"/>
                        <a:sym typeface="Source Sans 3"/>
                      </a:endParaRPr>
                    </a:p>
                  </a:txBody>
                  <a:tcPr marT="63500" marB="63500" marR="63500" marL="63500"/>
                </a:tc>
              </a:tr>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Arbeidsleir/maur  uke 1 ( 23.juni-28.juni)</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-875 kr</a:t>
                      </a:r>
                      <a:endParaRPr sz="1100" u="none" cap="none" strike="noStrike">
                        <a:latin typeface="Source Sans 3"/>
                        <a:ea typeface="Source Sans 3"/>
                        <a:cs typeface="Source Sans 3"/>
                        <a:sym typeface="Source Sans 3"/>
                      </a:endParaRPr>
                    </a:p>
                  </a:txBody>
                  <a:tcPr marT="63500" marB="63500" marR="63500" marL="63500"/>
                </a:tc>
              </a:tr>
              <a:tr h="2068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Arbeidsleir/maur  uke 2 ( 28.juni -5.juli)</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-875 kr</a:t>
                      </a:r>
                      <a:endParaRPr sz="1100" u="none" cap="none" strike="noStrike">
                        <a:latin typeface="Source Sans 3"/>
                        <a:ea typeface="Source Sans 3"/>
                        <a:cs typeface="Source Sans 3"/>
                        <a:sym typeface="Source Sans 3"/>
                      </a:endParaRPr>
                    </a:p>
                  </a:txBody>
                  <a:tcPr marT="63500" marB="63500" marR="63500" marL="63500"/>
                </a:tc>
              </a:tr>
            </a:tbl>
          </a:graphicData>
        </a:graphic>
      </p:graphicFrame>
      <p:graphicFrame>
        <p:nvGraphicFramePr>
          <p:cNvPr id="151" name="Google Shape;151;p11"/>
          <p:cNvGraphicFramePr/>
          <p:nvPr/>
        </p:nvGraphicFramePr>
        <p:xfrm>
          <a:off x="4264825" y="1863475"/>
          <a:ext cx="3000000" cy="3000000"/>
        </p:xfrm>
        <a:graphic>
          <a:graphicData uri="http://schemas.openxmlformats.org/drawingml/2006/table">
            <a:tbl>
              <a:tblPr>
                <a:noFill/>
                <a:tableStyleId>{A800349D-0803-4A22-91F6-B616BCA132C1}</a:tableStyleId>
              </a:tblPr>
              <a:tblGrid>
                <a:gridCol w="2687650"/>
                <a:gridCol w="718250"/>
              </a:tblGrid>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Arbeidsleir/maur  uke 3</a:t>
                      </a:r>
                      <a:br>
                        <a:rPr lang="no" sz="1100" u="none" cap="none" strike="noStrike">
                          <a:latin typeface="Source Sans 3"/>
                          <a:ea typeface="Source Sans 3"/>
                          <a:cs typeface="Source Sans 3"/>
                          <a:sym typeface="Source Sans 3"/>
                        </a:rPr>
                      </a:br>
                      <a:r>
                        <a:rPr lang="no" sz="1100" u="none" cap="none" strike="noStrike">
                          <a:latin typeface="Source Sans 3"/>
                          <a:ea typeface="Source Sans 3"/>
                          <a:cs typeface="Source Sans 3"/>
                          <a:sym typeface="Source Sans 3"/>
                        </a:rPr>
                        <a:t>(12.juli - 19.juli)</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-1750 kr</a:t>
                      </a:r>
                      <a:endParaRPr sz="1100" u="none" cap="none" strike="noStrike">
                        <a:latin typeface="Source Sans 3"/>
                        <a:ea typeface="Source Sans 3"/>
                        <a:cs typeface="Source Sans 3"/>
                        <a:sym typeface="Source Sans 3"/>
                      </a:endParaRPr>
                    </a:p>
                  </a:txBody>
                  <a:tcPr marT="63500" marB="63500" marR="63500" marL="63500"/>
                </a:tc>
              </a:tr>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Arbeidsleir/maur alle ukene</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 -3500 kr</a:t>
                      </a:r>
                      <a:endParaRPr sz="1100" u="none" cap="none" strike="noStrike">
                        <a:latin typeface="Source Sans 3"/>
                        <a:ea typeface="Source Sans 3"/>
                        <a:cs typeface="Source Sans 3"/>
                        <a:sym typeface="Source Sans 3"/>
                      </a:endParaRPr>
                    </a:p>
                  </a:txBody>
                  <a:tcPr marT="63500" marB="63500" marR="63500" marL="63500"/>
                </a:tc>
              </a:tr>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Husstandssats</a:t>
                      </a:r>
                      <a:endParaRPr sz="1100" u="none" cap="none" strike="noStrike">
                        <a:latin typeface="Source Sans 3"/>
                        <a:ea typeface="Source Sans 3"/>
                        <a:cs typeface="Source Sans 3"/>
                        <a:sym typeface="Source Sans 3"/>
                      </a:endParaRPr>
                    </a:p>
                    <a:p>
                      <a:pPr indent="0" lvl="0" marL="0" marR="0" rtl="0" algn="l">
                        <a:lnSpc>
                          <a:spcPct val="80000"/>
                        </a:lnSpc>
                        <a:spcBef>
                          <a:spcPts val="0"/>
                        </a:spcBef>
                        <a:spcAft>
                          <a:spcPts val="0"/>
                        </a:spcAft>
                        <a:buClr>
                          <a:srgbClr val="000000"/>
                        </a:buClr>
                        <a:buSzPts val="1000"/>
                        <a:buFont typeface="Arial"/>
                        <a:buNone/>
                      </a:pPr>
                      <a:r>
                        <a:rPr lang="no" sz="1000" u="none" cap="none" strike="noStrike">
                          <a:latin typeface="Source Sans 3"/>
                          <a:ea typeface="Source Sans 3"/>
                          <a:cs typeface="Source Sans 3"/>
                          <a:sym typeface="Source Sans 3"/>
                        </a:rPr>
                        <a:t>-Pris fra og med andre påmeldte husstandsmedlem</a:t>
                      </a:r>
                      <a:endParaRPr sz="1000" u="none" cap="none" strike="noStrike">
                        <a:latin typeface="Source Sans 3"/>
                        <a:ea typeface="Source Sans 3"/>
                        <a:cs typeface="Source Sans 3"/>
                        <a:sym typeface="Source Sans 3"/>
                      </a:endParaRPr>
                    </a:p>
                    <a:p>
                      <a:pPr indent="0" lvl="0" marL="0" marR="0" rtl="0" algn="l">
                        <a:lnSpc>
                          <a:spcPct val="80000"/>
                        </a:lnSpc>
                        <a:spcBef>
                          <a:spcPts val="0"/>
                        </a:spcBef>
                        <a:spcAft>
                          <a:spcPts val="0"/>
                        </a:spcAft>
                        <a:buClr>
                          <a:srgbClr val="000000"/>
                        </a:buClr>
                        <a:buSzPts val="1000"/>
                        <a:buFont typeface="Arial"/>
                        <a:buNone/>
                      </a:pPr>
                      <a:r>
                        <a:t/>
                      </a:r>
                      <a:endParaRPr sz="10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2 450 kr</a:t>
                      </a:r>
                      <a:endParaRPr sz="1100" u="none" cap="none" strike="noStrike">
                        <a:latin typeface="Source Sans 3"/>
                        <a:ea typeface="Source Sans 3"/>
                        <a:cs typeface="Source Sans 3"/>
                        <a:sym typeface="Source Sans 3"/>
                      </a:endParaRPr>
                    </a:p>
                  </a:txBody>
                  <a:tcPr marT="63500" marB="63500" marR="63500" marL="63500"/>
                </a:tc>
              </a:tr>
              <a:tr h="722425">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Lederbarn i skolealder (1.–4. trinn)</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1 750 kr</a:t>
                      </a:r>
                      <a:endParaRPr sz="1100" u="none" cap="none" strike="noStrike">
                        <a:latin typeface="Source Sans 3"/>
                        <a:ea typeface="Source Sans 3"/>
                        <a:cs typeface="Source Sans 3"/>
                        <a:sym typeface="Source Sans 3"/>
                      </a:endParaRPr>
                    </a:p>
                  </a:txBody>
                  <a:tcPr marT="63500" marB="63500" marR="63500" marL="63500"/>
                </a:tc>
              </a:tr>
              <a:tr h="12700">
                <a:tc>
                  <a:txBody>
                    <a:bodyPr/>
                    <a:lstStyle/>
                    <a:p>
                      <a:pPr indent="0" lvl="0" marL="0" marR="0" rtl="0" algn="l">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Lederbarn under skolealder</a:t>
                      </a:r>
                      <a:endParaRPr sz="1100" u="none" cap="none" strike="noStrike">
                        <a:latin typeface="Source Sans 3"/>
                        <a:ea typeface="Source Sans 3"/>
                        <a:cs typeface="Source Sans 3"/>
                        <a:sym typeface="Source Sans 3"/>
                      </a:endParaRPr>
                    </a:p>
                  </a:txBody>
                  <a:tcPr marT="63500" marB="63500" marR="63500" marL="63500"/>
                </a:tc>
                <a:tc>
                  <a:txBody>
                    <a:bodyPr/>
                    <a:lstStyle/>
                    <a:p>
                      <a:pPr indent="0" lvl="0" marL="0" marR="0" rtl="0" algn="r">
                        <a:lnSpc>
                          <a:spcPct val="80000"/>
                        </a:lnSpc>
                        <a:spcBef>
                          <a:spcPts val="0"/>
                        </a:spcBef>
                        <a:spcAft>
                          <a:spcPts val="0"/>
                        </a:spcAft>
                        <a:buClr>
                          <a:srgbClr val="000000"/>
                        </a:buClr>
                        <a:buSzPts val="1100"/>
                        <a:buFont typeface="Arial"/>
                        <a:buNone/>
                      </a:pPr>
                      <a:r>
                        <a:rPr lang="no" sz="1100" u="none" cap="none" strike="noStrike">
                          <a:latin typeface="Source Sans 3"/>
                          <a:ea typeface="Source Sans 3"/>
                          <a:cs typeface="Source Sans 3"/>
                          <a:sym typeface="Source Sans 3"/>
                        </a:rPr>
                        <a:t>0 kr</a:t>
                      </a:r>
                      <a:endParaRPr sz="1100" u="none" cap="none" strike="noStrike">
                        <a:latin typeface="Source Sans 3"/>
                        <a:ea typeface="Source Sans 3"/>
                        <a:cs typeface="Source Sans 3"/>
                        <a:sym typeface="Source Sans 3"/>
                      </a:endParaRPr>
                    </a:p>
                  </a:txBody>
                  <a:tcPr marT="63500" marB="63500" marR="63500" marL="63500"/>
                </a:tc>
              </a:tr>
            </a:tbl>
          </a:graphicData>
        </a:graphic>
      </p:graphicFrame>
      <p:sp>
        <p:nvSpPr>
          <p:cNvPr id="152" name="Google Shape;152;p11"/>
          <p:cNvSpPr txBox="1"/>
          <p:nvPr/>
        </p:nvSpPr>
        <p:spPr>
          <a:xfrm>
            <a:off x="1154400" y="4447225"/>
            <a:ext cx="6835200" cy="6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no" sz="1600" u="none" cap="none" strike="noStrike">
                <a:solidFill>
                  <a:schemeClr val="dk1"/>
                </a:solidFill>
                <a:latin typeface="Source Sans 3"/>
                <a:ea typeface="Source Sans 3"/>
                <a:cs typeface="Source Sans 3"/>
                <a:sym typeface="Source Sans 3"/>
              </a:rPr>
              <a:t>Hustandsrabatt gjelder kun for deltagere som i utgangspunktet skal betale fullpris. Det er ikke mulig å kombinere rabattordninger.  </a:t>
            </a:r>
            <a:endParaRPr b="0" i="0" sz="16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2"/>
          <p:cNvSpPr txBox="1"/>
          <p:nvPr>
            <p:ph idx="12" type="sldNum"/>
          </p:nvPr>
        </p:nvSpPr>
        <p:spPr>
          <a:xfrm>
            <a:off x="8441220" y="40303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
        <p:nvSpPr>
          <p:cNvPr id="158" name="Google Shape;158;p12"/>
          <p:cNvSpPr txBox="1"/>
          <p:nvPr/>
        </p:nvSpPr>
        <p:spPr>
          <a:xfrm>
            <a:off x="317150" y="251075"/>
            <a:ext cx="3171300" cy="64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no" sz="2300" u="none" cap="none" strike="noStrike">
                <a:solidFill>
                  <a:srgbClr val="007079"/>
                </a:solidFill>
                <a:latin typeface="Roboto Serif"/>
                <a:ea typeface="Roboto Serif"/>
                <a:cs typeface="Roboto Serif"/>
                <a:sym typeface="Roboto Serif"/>
              </a:rPr>
              <a:t>Leirprogrammet</a:t>
            </a:r>
            <a:endParaRPr b="1" i="0" sz="2300" u="none" cap="none" strike="noStrike">
              <a:solidFill>
                <a:srgbClr val="007079"/>
              </a:solidFill>
              <a:latin typeface="Roboto Serif"/>
              <a:ea typeface="Roboto Serif"/>
              <a:cs typeface="Roboto Serif"/>
              <a:sym typeface="Roboto Serif"/>
            </a:endParaRPr>
          </a:p>
        </p:txBody>
      </p:sp>
      <p:pic>
        <p:nvPicPr>
          <p:cNvPr id="159" name="Google Shape;159;p12"/>
          <p:cNvPicPr preferRelativeResize="0"/>
          <p:nvPr/>
        </p:nvPicPr>
        <p:blipFill rotWithShape="1">
          <a:blip r:embed="rId3">
            <a:alphaModFix/>
          </a:blip>
          <a:srcRect b="0" l="0" r="0" t="0"/>
          <a:stretch/>
        </p:blipFill>
        <p:spPr>
          <a:xfrm>
            <a:off x="4598650" y="152400"/>
            <a:ext cx="3420961" cy="4838700"/>
          </a:xfrm>
          <a:prstGeom prst="rect">
            <a:avLst/>
          </a:prstGeom>
          <a:noFill/>
          <a:ln>
            <a:noFill/>
          </a:ln>
        </p:spPr>
      </p:pic>
      <p:sp>
        <p:nvSpPr>
          <p:cNvPr id="160" name="Google Shape;160;p12"/>
          <p:cNvSpPr txBox="1"/>
          <p:nvPr/>
        </p:nvSpPr>
        <p:spPr>
          <a:xfrm>
            <a:off x="264275" y="805875"/>
            <a:ext cx="4069800" cy="3435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no" sz="1200" u="none" cap="none" strike="noStrike">
                <a:solidFill>
                  <a:srgbClr val="000000"/>
                </a:solidFill>
                <a:highlight>
                  <a:srgbClr val="FFFFFF"/>
                </a:highlight>
                <a:latin typeface="Source Sans 3"/>
                <a:ea typeface="Source Sans 3"/>
                <a:cs typeface="Source Sans 3"/>
                <a:sym typeface="Source Sans 3"/>
              </a:rPr>
              <a:t>Programmet roterer mellom de tre basene. </a:t>
            </a:r>
            <a:endParaRPr b="1" i="0" sz="12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15000"/>
              </a:lnSpc>
              <a:spcBef>
                <a:spcPts val="0"/>
              </a:spcBef>
              <a:spcAft>
                <a:spcPts val="0"/>
              </a:spcAft>
              <a:buClr>
                <a:srgbClr val="000000"/>
              </a:buClr>
              <a:buSzPts val="1200"/>
              <a:buFont typeface="Arial"/>
              <a:buNone/>
            </a:pPr>
            <a:r>
              <a:rPr b="1" i="0" lang="no" sz="1200" u="none" cap="none" strike="noStrike">
                <a:solidFill>
                  <a:srgbClr val="000000"/>
                </a:solidFill>
                <a:highlight>
                  <a:srgbClr val="FFFFFF"/>
                </a:highlight>
                <a:latin typeface="Source Sans 3"/>
                <a:ea typeface="Source Sans 3"/>
                <a:cs typeface="Source Sans 3"/>
                <a:sym typeface="Source Sans 3"/>
              </a:rPr>
              <a:t>Patruljeløpet</a:t>
            </a:r>
            <a:endParaRPr b="1" i="0" sz="12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15000"/>
              </a:lnSpc>
              <a:spcBef>
                <a:spcPts val="0"/>
              </a:spcBef>
              <a:spcAft>
                <a:spcPts val="0"/>
              </a:spcAft>
              <a:buClr>
                <a:srgbClr val="000000"/>
              </a:buClr>
              <a:buSzPts val="1200"/>
              <a:buFont typeface="Arial"/>
              <a:buNone/>
            </a:pPr>
            <a:r>
              <a:rPr b="0" i="0" lang="no" sz="1200" u="none" cap="none" strike="noStrike">
                <a:solidFill>
                  <a:srgbClr val="000000"/>
                </a:solidFill>
                <a:highlight>
                  <a:srgbClr val="FFFFFF"/>
                </a:highlight>
                <a:latin typeface="Source Sans 3"/>
                <a:ea typeface="Source Sans 3"/>
                <a:cs typeface="Source Sans 3"/>
                <a:sym typeface="Source Sans 3"/>
              </a:rPr>
              <a:t>Patruljeløpet er en spennende postløype som patruljen jobber sammen om å løse, med kreativitet, kløkt, og lagånd. Dere får bryne dere på utfordringer og tankevekkere, og ikke minst, ha det moro sammen.</a:t>
            </a:r>
            <a:endParaRPr b="0" i="0" sz="12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15000"/>
              </a:lnSpc>
              <a:spcBef>
                <a:spcPts val="0"/>
              </a:spcBef>
              <a:spcAft>
                <a:spcPts val="0"/>
              </a:spcAft>
              <a:buClr>
                <a:srgbClr val="000000"/>
              </a:buClr>
              <a:buSzPts val="1200"/>
              <a:buFont typeface="Arial"/>
              <a:buNone/>
            </a:pPr>
            <a:r>
              <a:rPr b="1" i="0" lang="no" sz="1200" u="none" cap="none" strike="noStrike">
                <a:solidFill>
                  <a:srgbClr val="000000"/>
                </a:solidFill>
                <a:highlight>
                  <a:srgbClr val="FFFFFF"/>
                </a:highlight>
                <a:latin typeface="Source Sans 3"/>
                <a:ea typeface="Source Sans 3"/>
                <a:cs typeface="Source Sans 3"/>
                <a:sym typeface="Source Sans 3"/>
              </a:rPr>
              <a:t>Nevenyttighet</a:t>
            </a:r>
            <a:endParaRPr b="1" i="0" sz="12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15000"/>
              </a:lnSpc>
              <a:spcBef>
                <a:spcPts val="0"/>
              </a:spcBef>
              <a:spcAft>
                <a:spcPts val="0"/>
              </a:spcAft>
              <a:buClr>
                <a:srgbClr val="000000"/>
              </a:buClr>
              <a:buSzPts val="1200"/>
              <a:buFont typeface="Arial"/>
              <a:buNone/>
            </a:pPr>
            <a:r>
              <a:rPr b="0" i="0" lang="no" sz="1200" u="none" cap="none" strike="noStrike">
                <a:solidFill>
                  <a:srgbClr val="000000"/>
                </a:solidFill>
                <a:highlight>
                  <a:srgbClr val="FFFFFF"/>
                </a:highlight>
                <a:latin typeface="Source Sans 3"/>
                <a:ea typeface="Source Sans 3"/>
                <a:cs typeface="Source Sans 3"/>
                <a:sym typeface="Source Sans 3"/>
              </a:rPr>
              <a:t>Nevenyttighet ser tilbake på tider hvor man måtte lage ting selv. Her får dere bruke ferdighetene deres til å lage noe sammen, og for de som liker konkurranse, blir det mulighet til å utfordre en annen patrulje. </a:t>
            </a:r>
            <a:endParaRPr b="0" i="0" sz="12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15000"/>
              </a:lnSpc>
              <a:spcBef>
                <a:spcPts val="0"/>
              </a:spcBef>
              <a:spcAft>
                <a:spcPts val="0"/>
              </a:spcAft>
              <a:buClr>
                <a:srgbClr val="000000"/>
              </a:buClr>
              <a:buSzPts val="1200"/>
              <a:buFont typeface="Arial"/>
              <a:buNone/>
            </a:pPr>
            <a:r>
              <a:rPr b="1" i="0" lang="no" sz="1200" u="none" cap="none" strike="noStrike">
                <a:solidFill>
                  <a:srgbClr val="000000"/>
                </a:solidFill>
                <a:highlight>
                  <a:srgbClr val="FFFFFF"/>
                </a:highlight>
                <a:latin typeface="Source Sans 3"/>
                <a:ea typeface="Source Sans 3"/>
                <a:cs typeface="Source Sans 3"/>
                <a:sym typeface="Source Sans 3"/>
              </a:rPr>
              <a:t>Markedsdagen</a:t>
            </a:r>
            <a:endParaRPr b="1" i="0" sz="12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15000"/>
              </a:lnSpc>
              <a:spcBef>
                <a:spcPts val="0"/>
              </a:spcBef>
              <a:spcAft>
                <a:spcPts val="0"/>
              </a:spcAft>
              <a:buClr>
                <a:srgbClr val="000000"/>
              </a:buClr>
              <a:buSzPts val="1200"/>
              <a:buFont typeface="Arial"/>
              <a:buNone/>
            </a:pPr>
            <a:r>
              <a:rPr b="0" i="0" lang="no" sz="1200" u="none" cap="none" strike="noStrike">
                <a:solidFill>
                  <a:srgbClr val="000000"/>
                </a:solidFill>
                <a:highlight>
                  <a:srgbClr val="FFFFFF"/>
                </a:highlight>
                <a:latin typeface="Source Sans 3"/>
                <a:ea typeface="Source Sans 3"/>
                <a:cs typeface="Source Sans 3"/>
                <a:sym typeface="Source Sans 3"/>
              </a:rPr>
              <a:t>Markedsdagen blir avslutningen på programmet! Sammen skal gruppa lage en aktivitet fra fremtiden som andre speidere kan komme og prøve. Alt fra fremtids-bingo til sveve-fotball. </a:t>
            </a:r>
            <a:endParaRPr b="0" i="0" sz="1200" u="none" cap="none" strike="noStrike">
              <a:solidFill>
                <a:srgbClr val="000000"/>
              </a:solidFill>
              <a:highlight>
                <a:srgbClr val="FFFFFF"/>
              </a:highlight>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3"/>
          <p:cNvSpPr txBox="1"/>
          <p:nvPr>
            <p:ph type="title"/>
          </p:nvPr>
        </p:nvSpPr>
        <p:spPr>
          <a:xfrm>
            <a:off x="311700" y="445025"/>
            <a:ext cx="70602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300"/>
              <a:buNone/>
            </a:pPr>
            <a:r>
              <a:rPr b="1" lang="no" sz="2600">
                <a:latin typeface="Roboto Serif"/>
                <a:ea typeface="Roboto Serif"/>
                <a:cs typeface="Roboto Serif"/>
                <a:sym typeface="Roboto Serif"/>
              </a:rPr>
              <a:t>Haik</a:t>
            </a:r>
            <a:endParaRPr b="1" sz="2600">
              <a:latin typeface="Roboto Serif"/>
              <a:ea typeface="Roboto Serif"/>
              <a:cs typeface="Roboto Serif"/>
              <a:sym typeface="Roboto Serif"/>
            </a:endParaRPr>
          </a:p>
        </p:txBody>
      </p:sp>
      <p:sp>
        <p:nvSpPr>
          <p:cNvPr id="166" name="Google Shape;166;p13"/>
          <p:cNvSpPr txBox="1"/>
          <p:nvPr>
            <p:ph idx="1" type="body"/>
          </p:nvPr>
        </p:nvSpPr>
        <p:spPr>
          <a:xfrm>
            <a:off x="311700" y="1342625"/>
            <a:ext cx="4326300" cy="287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no" sz="1200">
                <a:solidFill>
                  <a:srgbClr val="000000"/>
                </a:solidFill>
              </a:rPr>
              <a:t>Haik er det store eventyret der patruljen får bruk for alt de har lært i speideren!</a:t>
            </a:r>
            <a:endParaRPr b="1" sz="1200">
              <a:solidFill>
                <a:srgbClr val="000000"/>
              </a:solidFill>
            </a:endParaRPr>
          </a:p>
          <a:p>
            <a:pPr indent="0" lvl="0" marL="0" rtl="0" algn="l">
              <a:lnSpc>
                <a:spcPct val="115000"/>
              </a:lnSpc>
              <a:spcBef>
                <a:spcPts val="0"/>
              </a:spcBef>
              <a:spcAft>
                <a:spcPts val="0"/>
              </a:spcAft>
              <a:buSzPts val="1400"/>
              <a:buNone/>
            </a:pPr>
            <a:r>
              <a:rPr lang="no" sz="1200">
                <a:solidFill>
                  <a:srgbClr val="000000"/>
                </a:solidFill>
              </a:rPr>
              <a:t>Haik er et døgn hvor patruljen pakker sekken med det aller nødvendigste og følger kartet ut av leiren og ut på eventyr! </a:t>
            </a:r>
            <a:endParaRPr sz="1200">
              <a:solidFill>
                <a:srgbClr val="000000"/>
              </a:solidFill>
            </a:endParaRPr>
          </a:p>
          <a:p>
            <a:pPr indent="0" lvl="0" marL="0" rtl="0" algn="l">
              <a:lnSpc>
                <a:spcPct val="115000"/>
              </a:lnSpc>
              <a:spcBef>
                <a:spcPts val="0"/>
              </a:spcBef>
              <a:spcAft>
                <a:spcPts val="0"/>
              </a:spcAft>
              <a:buSzPts val="1400"/>
              <a:buNone/>
            </a:pPr>
            <a:r>
              <a:t/>
            </a:r>
            <a:endParaRPr sz="1200">
              <a:solidFill>
                <a:srgbClr val="000000"/>
              </a:solidFill>
            </a:endParaRPr>
          </a:p>
          <a:p>
            <a:pPr indent="0" lvl="0" marL="0" rtl="0" algn="l">
              <a:lnSpc>
                <a:spcPct val="115000"/>
              </a:lnSpc>
              <a:spcBef>
                <a:spcPts val="0"/>
              </a:spcBef>
              <a:spcAft>
                <a:spcPts val="0"/>
              </a:spcAft>
              <a:buSzPts val="1400"/>
              <a:buNone/>
            </a:pPr>
            <a:r>
              <a:rPr lang="no" sz="1200">
                <a:solidFill>
                  <a:srgbClr val="000000"/>
                </a:solidFill>
              </a:rPr>
              <a:t>Sammen slår speiderne leir ute i skogen, lager mat, og går nye stier på oppdagelsesferd i ny natur. Når de kommer tilbake til leiren dagen etter har de garantert </a:t>
            </a:r>
            <a:r>
              <a:rPr b="1" lang="no" sz="1200">
                <a:solidFill>
                  <a:srgbClr val="000000"/>
                </a:solidFill>
              </a:rPr>
              <a:t>en skikkelig god historie</a:t>
            </a:r>
            <a:r>
              <a:rPr lang="no" sz="1200">
                <a:solidFill>
                  <a:srgbClr val="000000"/>
                </a:solidFill>
              </a:rPr>
              <a:t> med seg.</a:t>
            </a:r>
            <a:endParaRPr sz="1200">
              <a:solidFill>
                <a:srgbClr val="000000"/>
              </a:solidFill>
            </a:endParaRPr>
          </a:p>
          <a:p>
            <a:pPr indent="0" lvl="0" marL="0" rtl="0" algn="l">
              <a:lnSpc>
                <a:spcPct val="115000"/>
              </a:lnSpc>
              <a:spcBef>
                <a:spcPts val="0"/>
              </a:spcBef>
              <a:spcAft>
                <a:spcPts val="0"/>
              </a:spcAft>
              <a:buSzPts val="1400"/>
              <a:buNone/>
            </a:pPr>
            <a:r>
              <a:t/>
            </a:r>
            <a:endParaRPr sz="1200">
              <a:solidFill>
                <a:srgbClr val="000000"/>
              </a:solidFill>
            </a:endParaRPr>
          </a:p>
          <a:p>
            <a:pPr indent="0" lvl="0" marL="0" rtl="0" algn="l">
              <a:lnSpc>
                <a:spcPct val="115000"/>
              </a:lnSpc>
              <a:spcBef>
                <a:spcPts val="0"/>
              </a:spcBef>
              <a:spcAft>
                <a:spcPts val="0"/>
              </a:spcAft>
              <a:buSzPts val="1400"/>
              <a:buNone/>
            </a:pPr>
            <a:r>
              <a:rPr lang="no" sz="1200">
                <a:solidFill>
                  <a:srgbClr val="000000"/>
                </a:solidFill>
              </a:rPr>
              <a:t>Alle patruljer har en hjemmeleder som er i leiren de kan kontakte underveis. Vanskelighetsgraden på haiken kan patruljene ønske seg i påmeldingen. </a:t>
            </a:r>
            <a:endParaRPr sz="1200">
              <a:solidFill>
                <a:srgbClr val="000000"/>
              </a:solidFill>
            </a:endParaRPr>
          </a:p>
        </p:txBody>
      </p:sp>
      <p:sp>
        <p:nvSpPr>
          <p:cNvPr id="167" name="Google Shape;16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grpSp>
        <p:nvGrpSpPr>
          <p:cNvPr id="168" name="Google Shape;168;p13"/>
          <p:cNvGrpSpPr/>
          <p:nvPr/>
        </p:nvGrpSpPr>
        <p:grpSpPr>
          <a:xfrm>
            <a:off x="4789438" y="1382268"/>
            <a:ext cx="4671105" cy="3039377"/>
            <a:chOff x="4439550" y="296725"/>
            <a:chExt cx="3060812" cy="1991598"/>
          </a:xfrm>
        </p:grpSpPr>
        <p:pic>
          <p:nvPicPr>
            <p:cNvPr id="169" name="Google Shape;169;p13"/>
            <p:cNvPicPr preferRelativeResize="0"/>
            <p:nvPr/>
          </p:nvPicPr>
          <p:blipFill rotWithShape="1">
            <a:blip r:embed="rId3">
              <a:alphaModFix/>
            </a:blip>
            <a:srcRect b="0" l="0" r="0" t="0"/>
            <a:stretch/>
          </p:blipFill>
          <p:spPr>
            <a:xfrm>
              <a:off x="4439550" y="296725"/>
              <a:ext cx="2529925" cy="1686205"/>
            </a:xfrm>
            <a:prstGeom prst="rect">
              <a:avLst/>
            </a:prstGeom>
            <a:noFill/>
            <a:ln>
              <a:noFill/>
            </a:ln>
          </p:spPr>
        </p:pic>
        <p:sp>
          <p:nvSpPr>
            <p:cNvPr id="170" name="Google Shape;170;p13"/>
            <p:cNvSpPr txBox="1"/>
            <p:nvPr/>
          </p:nvSpPr>
          <p:spPr>
            <a:xfrm>
              <a:off x="6134462" y="1982923"/>
              <a:ext cx="13659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Alexander Vestrum</a:t>
              </a:r>
              <a:endParaRPr b="0" i="0" sz="900" u="none" cap="none" strike="noStrike">
                <a:solidFill>
                  <a:schemeClr val="dk1"/>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Source Sans 3"/>
                <a:ea typeface="Source Sans 3"/>
                <a:cs typeface="Source Sans 3"/>
                <a:sym typeface="Source Sans 3"/>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4"/>
          <p:cNvSpPr txBox="1"/>
          <p:nvPr>
            <p:ph type="title"/>
          </p:nvPr>
        </p:nvSpPr>
        <p:spPr>
          <a:xfrm>
            <a:off x="497025" y="429700"/>
            <a:ext cx="6950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300"/>
              <a:buNone/>
            </a:pPr>
            <a:r>
              <a:rPr b="1" lang="no" sz="2800">
                <a:latin typeface="Roboto Serif"/>
                <a:ea typeface="Roboto Serif"/>
                <a:cs typeface="Roboto Serif"/>
                <a:sym typeface="Roboto Serif"/>
              </a:rPr>
              <a:t>Hva skal vi spise på leir? </a:t>
            </a:r>
            <a:endParaRPr b="1" sz="2800">
              <a:latin typeface="Roboto Serif"/>
              <a:ea typeface="Roboto Serif"/>
              <a:cs typeface="Roboto Serif"/>
              <a:sym typeface="Roboto Serif"/>
            </a:endParaRPr>
          </a:p>
        </p:txBody>
      </p:sp>
      <p:sp>
        <p:nvSpPr>
          <p:cNvPr id="176" name="Google Shape;176;p14"/>
          <p:cNvSpPr txBox="1"/>
          <p:nvPr>
            <p:ph idx="1" type="body"/>
          </p:nvPr>
        </p:nvSpPr>
        <p:spPr>
          <a:xfrm>
            <a:off x="497025" y="1239275"/>
            <a:ext cx="3753600" cy="296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no"/>
              <a:t>På leir lager gruppene mat, og speiderne spiser alle måltidene enten </a:t>
            </a:r>
            <a:r>
              <a:rPr b="1" lang="no"/>
              <a:t>sammen med gruppa</a:t>
            </a:r>
            <a:r>
              <a:rPr lang="no"/>
              <a:t>, eller pakker lunsj og spiser på aktivitet. </a:t>
            </a:r>
            <a:endParaRPr/>
          </a:p>
          <a:p>
            <a:pPr indent="0" lvl="0" marL="0" rtl="0" algn="l">
              <a:lnSpc>
                <a:spcPct val="115000"/>
              </a:lnSpc>
              <a:spcBef>
                <a:spcPts val="1200"/>
              </a:spcBef>
              <a:spcAft>
                <a:spcPts val="0"/>
              </a:spcAft>
              <a:buSzPts val="1400"/>
              <a:buNone/>
            </a:pPr>
            <a:r>
              <a:rPr lang="no"/>
              <a:t>Leiren har en egenutviklet meny, med fokus på:</a:t>
            </a:r>
            <a:endParaRPr/>
          </a:p>
          <a:p>
            <a:pPr indent="-317500" lvl="0" marL="457200" rtl="0" algn="l">
              <a:lnSpc>
                <a:spcPct val="115000"/>
              </a:lnSpc>
              <a:spcBef>
                <a:spcPts val="1200"/>
              </a:spcBef>
              <a:spcAft>
                <a:spcPts val="0"/>
              </a:spcAft>
              <a:buSzPts val="1400"/>
              <a:buChar char="●"/>
            </a:pPr>
            <a:r>
              <a:rPr lang="no"/>
              <a:t>bærekraft</a:t>
            </a:r>
            <a:endParaRPr/>
          </a:p>
          <a:p>
            <a:pPr indent="-317500" lvl="0" marL="457200" rtl="0" algn="l">
              <a:lnSpc>
                <a:spcPct val="115000"/>
              </a:lnSpc>
              <a:spcBef>
                <a:spcPts val="0"/>
              </a:spcBef>
              <a:spcAft>
                <a:spcPts val="0"/>
              </a:spcAft>
              <a:buSzPts val="1400"/>
              <a:buChar char="●"/>
            </a:pPr>
            <a:r>
              <a:rPr lang="no"/>
              <a:t>enkle tilberedningsmetoder </a:t>
            </a:r>
            <a:endParaRPr/>
          </a:p>
          <a:p>
            <a:pPr indent="-317500" lvl="0" marL="457200" rtl="0" algn="l">
              <a:lnSpc>
                <a:spcPct val="115000"/>
              </a:lnSpc>
              <a:spcBef>
                <a:spcPts val="0"/>
              </a:spcBef>
              <a:spcAft>
                <a:spcPts val="0"/>
              </a:spcAft>
              <a:buSzPts val="1400"/>
              <a:buChar char="●"/>
            </a:pPr>
            <a:r>
              <a:rPr b="1" lang="no"/>
              <a:t>gode smaksopplevelser</a:t>
            </a:r>
            <a:endParaRPr b="1"/>
          </a:p>
          <a:p>
            <a:pPr indent="-317500" lvl="0" marL="457200" rtl="0" algn="l">
              <a:lnSpc>
                <a:spcPct val="115000"/>
              </a:lnSpc>
              <a:spcBef>
                <a:spcPts val="0"/>
              </a:spcBef>
              <a:spcAft>
                <a:spcPts val="0"/>
              </a:spcAft>
              <a:buSzPts val="1400"/>
              <a:buChar char="●"/>
            </a:pPr>
            <a:r>
              <a:rPr lang="no"/>
              <a:t>næring og metthetsfølelse </a:t>
            </a:r>
            <a:endParaRPr/>
          </a:p>
          <a:p>
            <a:pPr indent="-317500" lvl="0" marL="457200" rtl="0" algn="l">
              <a:lnSpc>
                <a:spcPct val="115000"/>
              </a:lnSpc>
              <a:spcBef>
                <a:spcPts val="0"/>
              </a:spcBef>
              <a:spcAft>
                <a:spcPts val="0"/>
              </a:spcAft>
              <a:buSzPts val="1400"/>
              <a:buChar char="●"/>
            </a:pPr>
            <a:r>
              <a:rPr lang="no"/>
              <a:t>Enkel diett-tilpasning</a:t>
            </a:r>
            <a:endParaRPr/>
          </a:p>
          <a:p>
            <a:pPr indent="0" lvl="0" marL="0" rtl="0" algn="l">
              <a:lnSpc>
                <a:spcPct val="115000"/>
              </a:lnSpc>
              <a:spcBef>
                <a:spcPts val="1200"/>
              </a:spcBef>
              <a:spcAft>
                <a:spcPts val="1200"/>
              </a:spcAft>
              <a:buSzPts val="1400"/>
              <a:buNone/>
            </a:pPr>
            <a:r>
              <a:rPr lang="no"/>
              <a:t>Dietter og allergier meldes inn i påmeldingen. </a:t>
            </a:r>
            <a:endParaRPr/>
          </a:p>
        </p:txBody>
      </p:sp>
      <p:sp>
        <p:nvSpPr>
          <p:cNvPr id="177" name="Google Shape;17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grpSp>
        <p:nvGrpSpPr>
          <p:cNvPr id="178" name="Google Shape;178;p14"/>
          <p:cNvGrpSpPr/>
          <p:nvPr/>
        </p:nvGrpSpPr>
        <p:grpSpPr>
          <a:xfrm>
            <a:off x="4361625" y="1323962"/>
            <a:ext cx="4553775" cy="3360838"/>
            <a:chOff x="4361625" y="1323962"/>
            <a:chExt cx="4553775" cy="3360838"/>
          </a:xfrm>
        </p:grpSpPr>
        <p:sp>
          <p:nvSpPr>
            <p:cNvPr id="179" name="Google Shape;179;p14"/>
            <p:cNvSpPr txBox="1"/>
            <p:nvPr/>
          </p:nvSpPr>
          <p:spPr>
            <a:xfrm>
              <a:off x="7342200" y="4206600"/>
              <a:ext cx="1573200" cy="47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Trond Anders Nordby</a:t>
              </a:r>
              <a:endParaRPr b="0" i="0" sz="900" u="none" cap="none" strike="noStrike">
                <a:solidFill>
                  <a:schemeClr val="dk1"/>
                </a:solidFill>
                <a:latin typeface="Source Sans 3"/>
                <a:ea typeface="Source Sans 3"/>
                <a:cs typeface="Source Sans 3"/>
                <a:sym typeface="Source Sans 3"/>
              </a:endParaRPr>
            </a:p>
          </p:txBody>
        </p:sp>
        <p:pic>
          <p:nvPicPr>
            <p:cNvPr id="180" name="Google Shape;180;p14"/>
            <p:cNvPicPr preferRelativeResize="0"/>
            <p:nvPr/>
          </p:nvPicPr>
          <p:blipFill rotWithShape="1">
            <a:blip r:embed="rId3">
              <a:alphaModFix/>
            </a:blip>
            <a:srcRect b="0" l="0" r="0" t="0"/>
            <a:stretch/>
          </p:blipFill>
          <p:spPr>
            <a:xfrm>
              <a:off x="4361625" y="1323962"/>
              <a:ext cx="4356011" cy="292888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5"/>
          <p:cNvSpPr txBox="1"/>
          <p:nvPr>
            <p:ph type="title"/>
          </p:nvPr>
        </p:nvSpPr>
        <p:spPr>
          <a:xfrm>
            <a:off x="311700" y="445025"/>
            <a:ext cx="6950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300"/>
              <a:buNone/>
            </a:pPr>
            <a:r>
              <a:rPr b="1" lang="no" sz="2800">
                <a:latin typeface="Roboto Serif"/>
                <a:ea typeface="Roboto Serif"/>
                <a:cs typeface="Roboto Serif"/>
                <a:sym typeface="Roboto Serif"/>
              </a:rPr>
              <a:t>Torget - leirens sentrum</a:t>
            </a:r>
            <a:endParaRPr b="1" sz="2800">
              <a:latin typeface="Roboto Serif"/>
              <a:ea typeface="Roboto Serif"/>
              <a:cs typeface="Roboto Serif"/>
              <a:sym typeface="Roboto Serif"/>
            </a:endParaRPr>
          </a:p>
        </p:txBody>
      </p:sp>
      <p:sp>
        <p:nvSpPr>
          <p:cNvPr id="186" name="Google Shape;186;p15"/>
          <p:cNvSpPr txBox="1"/>
          <p:nvPr>
            <p:ph idx="1" type="body"/>
          </p:nvPr>
        </p:nvSpPr>
        <p:spPr>
          <a:xfrm>
            <a:off x="362625" y="1180625"/>
            <a:ext cx="3999900" cy="325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no"/>
              <a:t>Torget blir en livlig arena hvor alle på leir kan møte </a:t>
            </a:r>
            <a:r>
              <a:rPr b="1" lang="no"/>
              <a:t>nye venner, </a:t>
            </a:r>
            <a:r>
              <a:rPr lang="no"/>
              <a:t>utforske nye aktiviteter eller lære noe spennende. Her blir det mulighet til å kjøpe seg en is, en kaffe og et nytt merke til leirbålskappa. </a:t>
            </a:r>
            <a:endParaRPr/>
          </a:p>
          <a:p>
            <a:pPr indent="0" lvl="0" marL="0" rtl="0" algn="l">
              <a:lnSpc>
                <a:spcPct val="115000"/>
              </a:lnSpc>
              <a:spcBef>
                <a:spcPts val="1200"/>
              </a:spcBef>
              <a:spcAft>
                <a:spcPts val="0"/>
              </a:spcAft>
              <a:buSzPts val="1400"/>
              <a:buNone/>
            </a:pPr>
            <a:r>
              <a:rPr lang="no"/>
              <a:t>Her kan du høre om speiderarrangementer du kan delta på, møte kule bedrifter og organisasjoner, lære noe nytt, og henge med nye speiderkompiser.</a:t>
            </a:r>
            <a:endParaRPr/>
          </a:p>
          <a:p>
            <a:pPr indent="0" lvl="0" marL="0" rtl="0" algn="l">
              <a:lnSpc>
                <a:spcPct val="115000"/>
              </a:lnSpc>
              <a:spcBef>
                <a:spcPts val="1200"/>
              </a:spcBef>
              <a:spcAft>
                <a:spcPts val="0"/>
              </a:spcAft>
              <a:buSzPts val="1400"/>
              <a:buNone/>
            </a:pPr>
            <a:r>
              <a:rPr lang="no"/>
              <a:t>Torget skal være en plass for </a:t>
            </a:r>
            <a:r>
              <a:rPr b="1" lang="no"/>
              <a:t>inkludering og nysgjerrighet.</a:t>
            </a:r>
            <a:r>
              <a:rPr lang="no"/>
              <a:t> Det vil derfor bli både leirkirke og et tro- og livssynstorg. Her er det plass til alle! </a:t>
            </a:r>
            <a:endParaRPr/>
          </a:p>
          <a:p>
            <a:pPr indent="0" lvl="0" marL="0" rtl="0" algn="l">
              <a:lnSpc>
                <a:spcPct val="115000"/>
              </a:lnSpc>
              <a:spcBef>
                <a:spcPts val="1200"/>
              </a:spcBef>
              <a:spcAft>
                <a:spcPts val="1200"/>
              </a:spcAft>
              <a:buSzPts val="1400"/>
              <a:buNone/>
            </a:pPr>
            <a:r>
              <a:t/>
            </a:r>
            <a:endParaRPr/>
          </a:p>
        </p:txBody>
      </p:sp>
      <p:sp>
        <p:nvSpPr>
          <p:cNvPr id="187" name="Google Shape;187;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grpSp>
        <p:nvGrpSpPr>
          <p:cNvPr id="188" name="Google Shape;188;p15"/>
          <p:cNvGrpSpPr/>
          <p:nvPr/>
        </p:nvGrpSpPr>
        <p:grpSpPr>
          <a:xfrm>
            <a:off x="4773625" y="1180625"/>
            <a:ext cx="7028538" cy="3456950"/>
            <a:chOff x="4773625" y="1180625"/>
            <a:chExt cx="7028538" cy="3456950"/>
          </a:xfrm>
        </p:grpSpPr>
        <p:pic>
          <p:nvPicPr>
            <p:cNvPr id="189" name="Google Shape;189;p15"/>
            <p:cNvPicPr preferRelativeResize="0"/>
            <p:nvPr/>
          </p:nvPicPr>
          <p:blipFill rotWithShape="1">
            <a:blip r:embed="rId3">
              <a:alphaModFix/>
            </a:blip>
            <a:srcRect b="0" l="0" r="15074" t="0"/>
            <a:stretch/>
          </p:blipFill>
          <p:spPr>
            <a:xfrm>
              <a:off x="4773625" y="1180625"/>
              <a:ext cx="3909125" cy="3063349"/>
            </a:xfrm>
            <a:prstGeom prst="rect">
              <a:avLst/>
            </a:prstGeom>
            <a:noFill/>
            <a:ln>
              <a:noFill/>
            </a:ln>
          </p:spPr>
        </p:pic>
        <p:sp>
          <p:nvSpPr>
            <p:cNvPr id="190" name="Google Shape;190;p15"/>
            <p:cNvSpPr txBox="1"/>
            <p:nvPr/>
          </p:nvSpPr>
          <p:spPr>
            <a:xfrm>
              <a:off x="7802263" y="4243975"/>
              <a:ext cx="3999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CF Salicath</a:t>
              </a:r>
              <a:endParaRPr b="0" i="0" sz="900" u="none" cap="none" strike="noStrike">
                <a:solidFill>
                  <a:schemeClr val="dk1"/>
                </a:solidFill>
                <a:latin typeface="Source Sans 3"/>
                <a:ea typeface="Source Sans 3"/>
                <a:cs typeface="Source Sans 3"/>
                <a:sym typeface="Source Sans 3"/>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no" sz="1770"/>
              <a:t>Hvorfor har ikke alle speidere samme skjerf og skjorte?</a:t>
            </a:r>
            <a:endParaRPr sz="1770"/>
          </a:p>
        </p:txBody>
      </p:sp>
      <p:sp>
        <p:nvSpPr>
          <p:cNvPr id="196" name="Google Shape;196;p16"/>
          <p:cNvSpPr txBox="1"/>
          <p:nvPr>
            <p:ph idx="1" type="body"/>
          </p:nvPr>
        </p:nvSpPr>
        <p:spPr>
          <a:xfrm>
            <a:off x="311700" y="1152475"/>
            <a:ext cx="4133400" cy="3326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400"/>
              <a:buNone/>
            </a:pPr>
            <a:r>
              <a:rPr lang="no"/>
              <a:t>I Norge har vi to speiderforbund; </a:t>
            </a:r>
            <a:endParaRPr/>
          </a:p>
          <a:p>
            <a:pPr indent="0" lvl="0" marL="0" rtl="0" algn="l">
              <a:lnSpc>
                <a:spcPct val="115000"/>
              </a:lnSpc>
              <a:spcBef>
                <a:spcPts val="1200"/>
              </a:spcBef>
              <a:spcAft>
                <a:spcPts val="0"/>
              </a:spcAft>
              <a:buSzPts val="1400"/>
              <a:buNone/>
            </a:pPr>
            <a:r>
              <a:rPr lang="no"/>
              <a:t>Norges Speiderforbund(NSF)  &amp; KFUK-KFUM Speiderne (KM-speiderne)</a:t>
            </a:r>
            <a:endParaRPr/>
          </a:p>
          <a:p>
            <a:pPr indent="0" lvl="0" marL="0" rtl="0" algn="l">
              <a:lnSpc>
                <a:spcPct val="115000"/>
              </a:lnSpc>
              <a:spcBef>
                <a:spcPts val="1200"/>
              </a:spcBef>
              <a:spcAft>
                <a:spcPts val="0"/>
              </a:spcAft>
              <a:buSzPts val="1400"/>
              <a:buNone/>
            </a:pPr>
            <a:r>
              <a:rPr lang="no"/>
              <a:t>De samarbeider under paraplyorganisasjonen </a:t>
            </a:r>
            <a:r>
              <a:rPr b="1" lang="no"/>
              <a:t>Speiderne i Norge</a:t>
            </a:r>
            <a:r>
              <a:rPr lang="no"/>
              <a:t>, som arrangerer Speidernes landsleir.</a:t>
            </a:r>
            <a:endParaRPr/>
          </a:p>
          <a:p>
            <a:pPr indent="0" lvl="0" marL="0" rtl="0" algn="l">
              <a:lnSpc>
                <a:spcPct val="115000"/>
              </a:lnSpc>
              <a:spcBef>
                <a:spcPts val="1200"/>
              </a:spcBef>
              <a:spcAft>
                <a:spcPts val="0"/>
              </a:spcAft>
              <a:buSzPts val="1400"/>
              <a:buNone/>
            </a:pPr>
            <a:r>
              <a:rPr lang="no"/>
              <a:t>NSF har grå skjorter og rutete skjerf. Aldersinndelingen er markert bak på skjerfet. </a:t>
            </a:r>
            <a:endParaRPr/>
          </a:p>
          <a:p>
            <a:pPr indent="0" lvl="0" marL="0" rtl="0" algn="l">
              <a:lnSpc>
                <a:spcPct val="115000"/>
              </a:lnSpc>
              <a:spcBef>
                <a:spcPts val="1200"/>
              </a:spcBef>
              <a:spcAft>
                <a:spcPts val="0"/>
              </a:spcAft>
              <a:buSzPts val="1400"/>
              <a:buNone/>
            </a:pPr>
            <a:r>
              <a:rPr lang="no"/>
              <a:t>KM-speiderne har grønne skjorter og forskjellig farge på skjerfet avhengig av alder. </a:t>
            </a:r>
            <a:endParaRPr/>
          </a:p>
          <a:p>
            <a:pPr indent="0" lvl="0" marL="0" rtl="0" algn="l">
              <a:lnSpc>
                <a:spcPct val="115000"/>
              </a:lnSpc>
              <a:spcBef>
                <a:spcPts val="1200"/>
              </a:spcBef>
              <a:spcAft>
                <a:spcPts val="1200"/>
              </a:spcAft>
              <a:buSzPts val="1400"/>
              <a:buNone/>
            </a:pPr>
            <a:r>
              <a:rPr b="1" lang="no"/>
              <a:t>Man skal bruke sitt eget forbunds skjerf på leir. </a:t>
            </a:r>
            <a:endParaRPr b="1"/>
          </a:p>
        </p:txBody>
      </p:sp>
      <p:sp>
        <p:nvSpPr>
          <p:cNvPr id="197" name="Google Shape;197;p16"/>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198" name="Google Shape;19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199" name="Google Shape;199;p16"/>
          <p:cNvPicPr preferRelativeResize="0"/>
          <p:nvPr/>
        </p:nvPicPr>
        <p:blipFill rotWithShape="1">
          <a:blip r:embed="rId3">
            <a:alphaModFix/>
          </a:blip>
          <a:srcRect b="0" l="6439" r="22248" t="0"/>
          <a:stretch/>
        </p:blipFill>
        <p:spPr>
          <a:xfrm>
            <a:off x="4750200" y="1041475"/>
            <a:ext cx="3796951" cy="3548700"/>
          </a:xfrm>
          <a:prstGeom prst="rect">
            <a:avLst/>
          </a:prstGeom>
          <a:noFill/>
          <a:ln>
            <a:noFill/>
          </a:ln>
        </p:spPr>
      </p:pic>
      <p:sp>
        <p:nvSpPr>
          <p:cNvPr id="200" name="Google Shape;200;p16"/>
          <p:cNvSpPr txBox="1"/>
          <p:nvPr/>
        </p:nvSpPr>
        <p:spPr>
          <a:xfrm>
            <a:off x="7612350" y="4563050"/>
            <a:ext cx="1150800" cy="3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Lars Røraas</a:t>
            </a:r>
            <a:endParaRPr b="0" i="0" sz="900" u="none" cap="none" strike="noStrike">
              <a:solidFill>
                <a:schemeClr val="dk1"/>
              </a:solidFill>
              <a:latin typeface="Source Sans 3"/>
              <a:ea typeface="Source Sans 3"/>
              <a:cs typeface="Source Sans 3"/>
              <a:sym typeface="Source Sans 3"/>
            </a:endParaRPr>
          </a:p>
        </p:txBody>
      </p:sp>
      <p:pic>
        <p:nvPicPr>
          <p:cNvPr id="201" name="Google Shape;201;p16"/>
          <p:cNvPicPr preferRelativeResize="0"/>
          <p:nvPr/>
        </p:nvPicPr>
        <p:blipFill rotWithShape="1">
          <a:blip r:embed="rId4">
            <a:alphaModFix/>
          </a:blip>
          <a:srcRect b="22746" l="8116" r="51642" t="6566"/>
          <a:stretch/>
        </p:blipFill>
        <p:spPr>
          <a:xfrm>
            <a:off x="7812150" y="1152475"/>
            <a:ext cx="1020150" cy="1194474"/>
          </a:xfrm>
          <a:prstGeom prst="rect">
            <a:avLst/>
          </a:prstGeom>
          <a:noFill/>
          <a:ln>
            <a:noFill/>
          </a:ln>
        </p:spPr>
      </p:pic>
      <p:sp>
        <p:nvSpPr>
          <p:cNvPr id="202" name="Google Shape;202;p16"/>
          <p:cNvSpPr txBox="1"/>
          <p:nvPr/>
        </p:nvSpPr>
        <p:spPr>
          <a:xfrm rot="-5400896">
            <a:off x="8339556" y="1658127"/>
            <a:ext cx="1150800" cy="3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Daniel Widnes</a:t>
            </a:r>
            <a:endParaRPr b="0" i="0" sz="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7"/>
          <p:cNvSpPr txBox="1"/>
          <p:nvPr>
            <p:ph type="title"/>
          </p:nvPr>
        </p:nvSpPr>
        <p:spPr>
          <a:xfrm>
            <a:off x="311700" y="165775"/>
            <a:ext cx="49407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no"/>
              <a:t>Hvordan ser leirmerket ut? </a:t>
            </a:r>
            <a:endParaRPr/>
          </a:p>
        </p:txBody>
      </p:sp>
      <p:sp>
        <p:nvSpPr>
          <p:cNvPr id="208" name="Google Shape;208;p17"/>
          <p:cNvSpPr txBox="1"/>
          <p:nvPr>
            <p:ph idx="1" type="body"/>
          </p:nvPr>
        </p:nvSpPr>
        <p:spPr>
          <a:xfrm>
            <a:off x="311700" y="993200"/>
            <a:ext cx="3119400" cy="3663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lang="no" sz="1300"/>
              <a:t>Den nederste delen av merket ble sendt ut i medlemsblad #1 2025. For de som ikke fikk merket eller ikke mottar bladet, får man tak i merket på leiren også, eller man kan kjøpe det hos speidersport i forkant.. </a:t>
            </a:r>
            <a:endParaRPr sz="1300"/>
          </a:p>
          <a:p>
            <a:pPr indent="0" lvl="0" marL="0" rtl="0" algn="l">
              <a:lnSpc>
                <a:spcPct val="115000"/>
              </a:lnSpc>
              <a:spcBef>
                <a:spcPts val="1200"/>
              </a:spcBef>
              <a:spcAft>
                <a:spcPts val="0"/>
              </a:spcAft>
              <a:buSzPts val="1200"/>
              <a:buNone/>
            </a:pPr>
            <a:r>
              <a:rPr lang="no" sz="1300"/>
              <a:t>Alle som kommer på landsleir får det blå teltet utdelt ved innsjekk. </a:t>
            </a:r>
            <a:endParaRPr sz="1300"/>
          </a:p>
          <a:p>
            <a:pPr indent="0" lvl="0" marL="0" rtl="0" algn="l">
              <a:lnSpc>
                <a:spcPct val="115000"/>
              </a:lnSpc>
              <a:spcBef>
                <a:spcPts val="1200"/>
              </a:spcBef>
              <a:spcAft>
                <a:spcPts val="0"/>
              </a:spcAft>
              <a:buSzPts val="1200"/>
              <a:buNone/>
            </a:pPr>
            <a:r>
              <a:rPr b="1" lang="no" sz="1300"/>
              <a:t>Hvor skal merket på skjorta? </a:t>
            </a:r>
            <a:endParaRPr b="1" sz="1300"/>
          </a:p>
          <a:p>
            <a:pPr indent="0" lvl="0" marL="0" rtl="0" algn="l">
              <a:lnSpc>
                <a:spcPct val="115000"/>
              </a:lnSpc>
              <a:spcBef>
                <a:spcPts val="1200"/>
              </a:spcBef>
              <a:spcAft>
                <a:spcPts val="0"/>
              </a:spcAft>
              <a:buSzPts val="1200"/>
              <a:buNone/>
            </a:pPr>
            <a:r>
              <a:rPr lang="no" sz="1300"/>
              <a:t>Merket kan sys på skjorta der arrangementsmerker skal (spør en leder) eller rett på leirbålskappa. </a:t>
            </a:r>
            <a:endParaRPr sz="1300"/>
          </a:p>
          <a:p>
            <a:pPr indent="0" lvl="0" marL="0" rtl="0" algn="l">
              <a:lnSpc>
                <a:spcPct val="115000"/>
              </a:lnSpc>
              <a:spcBef>
                <a:spcPts val="1200"/>
              </a:spcBef>
              <a:spcAft>
                <a:spcPts val="1200"/>
              </a:spcAft>
              <a:buSzPts val="1200"/>
              <a:buNone/>
            </a:pPr>
            <a:r>
              <a:rPr lang="no" sz="1300"/>
              <a:t>Det blir flere merker på leir!</a:t>
            </a:r>
            <a:endParaRPr sz="1300"/>
          </a:p>
        </p:txBody>
      </p:sp>
      <p:sp>
        <p:nvSpPr>
          <p:cNvPr id="209" name="Google Shape;209;p17"/>
          <p:cNvSpPr txBox="1"/>
          <p:nvPr>
            <p:ph idx="12" type="sldNum"/>
          </p:nvPr>
        </p:nvSpPr>
        <p:spPr>
          <a:xfrm>
            <a:off x="8465833" y="46566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210" name="Google Shape;210;p17"/>
          <p:cNvPicPr preferRelativeResize="0"/>
          <p:nvPr/>
        </p:nvPicPr>
        <p:blipFill rotWithShape="1">
          <a:blip r:embed="rId3">
            <a:alphaModFix/>
          </a:blip>
          <a:srcRect b="11714" l="0" r="0" t="6931"/>
          <a:stretch/>
        </p:blipFill>
        <p:spPr>
          <a:xfrm>
            <a:off x="6434800" y="1511325"/>
            <a:ext cx="2345825" cy="1866450"/>
          </a:xfrm>
          <a:prstGeom prst="rect">
            <a:avLst/>
          </a:prstGeom>
          <a:noFill/>
          <a:ln>
            <a:noFill/>
          </a:ln>
        </p:spPr>
      </p:pic>
      <p:pic>
        <p:nvPicPr>
          <p:cNvPr id="211" name="Google Shape;211;p17"/>
          <p:cNvPicPr preferRelativeResize="0"/>
          <p:nvPr/>
        </p:nvPicPr>
        <p:blipFill rotWithShape="1">
          <a:blip r:embed="rId4">
            <a:alphaModFix/>
          </a:blip>
          <a:srcRect b="15089" l="0" r="0" t="36698"/>
          <a:stretch/>
        </p:blipFill>
        <p:spPr>
          <a:xfrm>
            <a:off x="3482350" y="2695125"/>
            <a:ext cx="2901228" cy="1421476"/>
          </a:xfrm>
          <a:prstGeom prst="rect">
            <a:avLst/>
          </a:prstGeom>
          <a:noFill/>
          <a:ln>
            <a:noFill/>
          </a:ln>
        </p:spPr>
      </p:pic>
      <p:pic>
        <p:nvPicPr>
          <p:cNvPr id="212" name="Google Shape;212;p17"/>
          <p:cNvPicPr preferRelativeResize="0"/>
          <p:nvPr/>
        </p:nvPicPr>
        <p:blipFill rotWithShape="1">
          <a:blip r:embed="rId5">
            <a:alphaModFix/>
          </a:blip>
          <a:srcRect b="46553" l="20621" r="17878" t="10284"/>
          <a:stretch/>
        </p:blipFill>
        <p:spPr>
          <a:xfrm>
            <a:off x="4216588" y="1026900"/>
            <a:ext cx="1650294" cy="1272392"/>
          </a:xfrm>
          <a:prstGeom prst="rect">
            <a:avLst/>
          </a:prstGeom>
          <a:noFill/>
          <a:ln>
            <a:noFill/>
          </a:ln>
        </p:spPr>
      </p:pic>
      <p:sp>
        <p:nvSpPr>
          <p:cNvPr id="213" name="Google Shape;213;p17"/>
          <p:cNvSpPr txBox="1"/>
          <p:nvPr/>
        </p:nvSpPr>
        <p:spPr>
          <a:xfrm>
            <a:off x="4908575" y="2079678"/>
            <a:ext cx="1617900" cy="615600"/>
          </a:xfrm>
          <a:prstGeom prst="rect">
            <a:avLst/>
          </a:prstGeom>
          <a:noFill/>
          <a:ln>
            <a:noFill/>
          </a:ln>
        </p:spPr>
        <p:txBody>
          <a:bodyPr anchorCtr="0" anchor="t" bIns="91425" lIns="91425" spcFirstLastPara="1" rIns="91425" wrap="square" tIns="91425">
            <a:noAutofit/>
          </a:bodyPr>
          <a:lstStyle/>
          <a:p>
            <a:pPr indent="-450850" lvl="0" marL="457200" marR="0" rtl="0" algn="l">
              <a:lnSpc>
                <a:spcPct val="100000"/>
              </a:lnSpc>
              <a:spcBef>
                <a:spcPts val="0"/>
              </a:spcBef>
              <a:spcAft>
                <a:spcPts val="0"/>
              </a:spcAft>
              <a:buClr>
                <a:schemeClr val="dk1"/>
              </a:buClr>
              <a:buSzPts val="3500"/>
              <a:buFont typeface="Source Sans 3"/>
              <a:buChar char="+"/>
            </a:pPr>
            <a:r>
              <a:rPr b="1" i="0" lang="no" sz="3500" u="none" cap="none" strike="noStrike">
                <a:solidFill>
                  <a:schemeClr val="dk1"/>
                </a:solidFill>
                <a:latin typeface="Source Sans 3"/>
                <a:ea typeface="Source Sans 3"/>
                <a:cs typeface="Source Sans 3"/>
                <a:sym typeface="Source Sans 3"/>
              </a:rPr>
              <a:t>     =</a:t>
            </a:r>
            <a:endParaRPr b="1" i="0" sz="35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Hvor får man kjøpt landsleirklær?</a:t>
            </a:r>
            <a:endParaRPr/>
          </a:p>
        </p:txBody>
      </p:sp>
      <p:sp>
        <p:nvSpPr>
          <p:cNvPr id="219" name="Google Shape;219;p18"/>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no"/>
              <a:t>Landsleir-klær og merch, samt andre speiderting og turutstyr kan kjøpes i forkant, eller i speidersport-butikken på torget under leir. </a:t>
            </a:r>
            <a:endParaRPr/>
          </a:p>
          <a:p>
            <a:pPr indent="0" lvl="0" marL="0" rtl="0" algn="l">
              <a:lnSpc>
                <a:spcPct val="115000"/>
              </a:lnSpc>
              <a:spcBef>
                <a:spcPts val="1200"/>
              </a:spcBef>
              <a:spcAft>
                <a:spcPts val="0"/>
              </a:spcAft>
              <a:buSzPts val="1400"/>
              <a:buNone/>
            </a:pPr>
            <a:r>
              <a:rPr lang="no"/>
              <a:t>Se hele utvalget på: </a:t>
            </a:r>
            <a:r>
              <a:rPr lang="no" u="sng">
                <a:solidFill>
                  <a:schemeClr val="hlink"/>
                </a:solidFill>
                <a:hlinkClick r:id="rId3"/>
              </a:rPr>
              <a:t>speidersport.no</a:t>
            </a:r>
            <a:endParaRPr u="sng"/>
          </a:p>
          <a:p>
            <a:pPr indent="0" lvl="0" marL="0" rtl="0" algn="l">
              <a:lnSpc>
                <a:spcPct val="115000"/>
              </a:lnSpc>
              <a:spcBef>
                <a:spcPts val="1200"/>
              </a:spcBef>
              <a:spcAft>
                <a:spcPts val="1200"/>
              </a:spcAft>
              <a:buSzPts val="1400"/>
              <a:buNone/>
            </a:pPr>
            <a:r>
              <a:t/>
            </a:r>
            <a:endParaRPr/>
          </a:p>
        </p:txBody>
      </p:sp>
      <p:sp>
        <p:nvSpPr>
          <p:cNvPr id="220" name="Google Shape;220;p18"/>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21" name="Google Shape;22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222" name="Google Shape;222;p18"/>
          <p:cNvPicPr preferRelativeResize="0"/>
          <p:nvPr/>
        </p:nvPicPr>
        <p:blipFill rotWithShape="1">
          <a:blip r:embed="rId4">
            <a:alphaModFix/>
          </a:blip>
          <a:srcRect b="0" l="8469" r="16775" t="0"/>
          <a:stretch/>
        </p:blipFill>
        <p:spPr>
          <a:xfrm>
            <a:off x="4648201" y="1086088"/>
            <a:ext cx="3874627" cy="3459474"/>
          </a:xfrm>
          <a:prstGeom prst="rect">
            <a:avLst/>
          </a:prstGeom>
          <a:noFill/>
          <a:ln>
            <a:noFill/>
          </a:ln>
        </p:spPr>
      </p:pic>
      <p:pic>
        <p:nvPicPr>
          <p:cNvPr id="223" name="Google Shape;223;p18"/>
          <p:cNvPicPr preferRelativeResize="0"/>
          <p:nvPr/>
        </p:nvPicPr>
        <p:blipFill rotWithShape="1">
          <a:blip r:embed="rId5">
            <a:alphaModFix/>
          </a:blip>
          <a:srcRect b="10281" l="0" r="0" t="0"/>
          <a:stretch/>
        </p:blipFill>
        <p:spPr>
          <a:xfrm>
            <a:off x="655925" y="2620225"/>
            <a:ext cx="3215048" cy="1925324"/>
          </a:xfrm>
          <a:prstGeom prst="rect">
            <a:avLst/>
          </a:prstGeom>
          <a:noFill/>
          <a:ln>
            <a:noFill/>
          </a:ln>
        </p:spPr>
      </p:pic>
      <p:sp>
        <p:nvSpPr>
          <p:cNvPr id="224" name="Google Shape;224;p18"/>
          <p:cNvSpPr txBox="1"/>
          <p:nvPr/>
        </p:nvSpPr>
        <p:spPr>
          <a:xfrm>
            <a:off x="7543775" y="4545550"/>
            <a:ext cx="1150800" cy="3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Speidersport</a:t>
            </a:r>
            <a:endParaRPr b="0" i="0" sz="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Hva må vi pakke til leir? </a:t>
            </a:r>
            <a:endParaRPr/>
          </a:p>
        </p:txBody>
      </p:sp>
      <p:sp>
        <p:nvSpPr>
          <p:cNvPr id="230" name="Google Shape;230;p19"/>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no"/>
              <a:t>Landsleir sin pakkeliste: </a:t>
            </a:r>
            <a:r>
              <a:rPr lang="no" u="sng">
                <a:solidFill>
                  <a:schemeClr val="hlink"/>
                </a:solidFill>
                <a:hlinkClick r:id="rId3"/>
              </a:rPr>
              <a:t>landsleir.no/faq</a:t>
            </a:r>
            <a:endParaRPr/>
          </a:p>
          <a:p>
            <a:pPr indent="0" lvl="0" marL="0" rtl="0" algn="l">
              <a:lnSpc>
                <a:spcPct val="115000"/>
              </a:lnSpc>
              <a:spcBef>
                <a:spcPts val="1200"/>
              </a:spcBef>
              <a:spcAft>
                <a:spcPts val="0"/>
              </a:spcAft>
              <a:buSzPts val="1400"/>
              <a:buNone/>
            </a:pPr>
            <a:r>
              <a:rPr lang="no"/>
              <a:t>Tips: </a:t>
            </a:r>
            <a:r>
              <a:rPr lang="no" sz="1200">
                <a:solidFill>
                  <a:srgbClr val="000000"/>
                </a:solidFill>
                <a:highlight>
                  <a:srgbClr val="FFFFFF"/>
                </a:highlight>
              </a:rPr>
              <a:t>Alt du har med på leir trenger du ikke å bære med deg på haik. Da er det lurt å ha med noe å legge alt som skal være igjen i leiren i. En bag, ikea-pose, eller noe annet lurt.</a:t>
            </a:r>
            <a:endParaRPr/>
          </a:p>
          <a:p>
            <a:pPr indent="0" lvl="0" marL="0" rtl="0" algn="l">
              <a:lnSpc>
                <a:spcPct val="115000"/>
              </a:lnSpc>
              <a:spcBef>
                <a:spcPts val="1200"/>
              </a:spcBef>
              <a:spcAft>
                <a:spcPts val="1200"/>
              </a:spcAft>
              <a:buSzPts val="1400"/>
              <a:buNone/>
            </a:pPr>
            <a:r>
              <a:rPr lang="no"/>
              <a:t>Gruppa si anbefaling: </a:t>
            </a:r>
            <a:endParaRPr/>
          </a:p>
        </p:txBody>
      </p:sp>
      <p:sp>
        <p:nvSpPr>
          <p:cNvPr id="231" name="Google Shape;231;p19"/>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32" name="Google Shape;23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233" name="Google Shape;233;p19"/>
          <p:cNvPicPr preferRelativeResize="0"/>
          <p:nvPr/>
        </p:nvPicPr>
        <p:blipFill rotWithShape="1">
          <a:blip r:embed="rId4">
            <a:alphaModFix/>
          </a:blip>
          <a:srcRect b="0" l="13464" r="11689" t="0"/>
          <a:stretch/>
        </p:blipFill>
        <p:spPr>
          <a:xfrm>
            <a:off x="4832400" y="1152475"/>
            <a:ext cx="3525473" cy="3139449"/>
          </a:xfrm>
          <a:prstGeom prst="rect">
            <a:avLst/>
          </a:prstGeom>
          <a:noFill/>
          <a:ln>
            <a:noFill/>
          </a:ln>
        </p:spPr>
      </p:pic>
      <p:sp>
        <p:nvSpPr>
          <p:cNvPr id="234" name="Google Shape;234;p19"/>
          <p:cNvSpPr txBox="1"/>
          <p:nvPr/>
        </p:nvSpPr>
        <p:spPr>
          <a:xfrm>
            <a:off x="7589500" y="4291925"/>
            <a:ext cx="1150800" cy="3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Lars Røraas</a:t>
            </a:r>
            <a:endParaRPr b="0" i="0" sz="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
          <p:cNvSpPr txBox="1"/>
          <p:nvPr>
            <p:ph type="ctrTitle"/>
          </p:nvPr>
        </p:nvSpPr>
        <p:spPr>
          <a:xfrm>
            <a:off x="311700" y="1214225"/>
            <a:ext cx="8520600" cy="9381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no">
                <a:latin typeface="Roboto Serif"/>
                <a:ea typeface="Roboto Serif"/>
                <a:cs typeface="Roboto Serif"/>
                <a:sym typeface="Roboto Serif"/>
              </a:rPr>
              <a:t>Speidernes landsleir </a:t>
            </a:r>
            <a:endParaRPr b="1">
              <a:latin typeface="Roboto Serif"/>
              <a:ea typeface="Roboto Serif"/>
              <a:cs typeface="Roboto Serif"/>
              <a:sym typeface="Roboto Serif"/>
            </a:endParaRPr>
          </a:p>
        </p:txBody>
      </p:sp>
      <p:sp>
        <p:nvSpPr>
          <p:cNvPr id="69" name="Google Shape;69;p2"/>
          <p:cNvSpPr txBox="1"/>
          <p:nvPr>
            <p:ph idx="1" type="subTitle"/>
          </p:nvPr>
        </p:nvSpPr>
        <p:spPr>
          <a:xfrm>
            <a:off x="311700" y="2358050"/>
            <a:ext cx="8520600" cy="1416300"/>
          </a:xfrm>
          <a:prstGeom prst="rect">
            <a:avLst/>
          </a:prstGeom>
          <a:noFill/>
          <a:ln>
            <a:noFill/>
          </a:ln>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b="1" lang="no" sz="1500"/>
              <a:t>En historisk begivenhet!</a:t>
            </a:r>
            <a:endParaRPr b="1" sz="1500"/>
          </a:p>
          <a:p>
            <a:pPr indent="0" lvl="0" marL="0" rtl="0" algn="ctr">
              <a:lnSpc>
                <a:spcPct val="150000"/>
              </a:lnSpc>
              <a:spcBef>
                <a:spcPts val="0"/>
              </a:spcBef>
              <a:spcAft>
                <a:spcPts val="0"/>
              </a:spcAft>
              <a:buSzPts val="935"/>
              <a:buNone/>
            </a:pPr>
            <a:br>
              <a:rPr lang="no" sz="1500">
                <a:latin typeface="Source Sans 3 Medium"/>
                <a:ea typeface="Source Sans 3 Medium"/>
                <a:cs typeface="Source Sans 3 Medium"/>
                <a:sym typeface="Source Sans 3 Medium"/>
              </a:rPr>
            </a:br>
            <a:r>
              <a:rPr lang="no" sz="1500">
                <a:latin typeface="Source Sans 3 Medium"/>
                <a:ea typeface="Source Sans 3 Medium"/>
                <a:cs typeface="Source Sans 3 Medium"/>
                <a:sym typeface="Source Sans 3 Medium"/>
              </a:rPr>
              <a:t>Dette er den første leiren for alle speiderne i hele Norge! </a:t>
            </a:r>
            <a:endParaRPr sz="1500">
              <a:latin typeface="Source Sans 3 Medium"/>
              <a:ea typeface="Source Sans 3 Medium"/>
              <a:cs typeface="Source Sans 3 Medium"/>
              <a:sym typeface="Source Sans 3 Medium"/>
            </a:endParaRPr>
          </a:p>
          <a:p>
            <a:pPr indent="0" lvl="0" marL="0" rtl="0" algn="ctr">
              <a:lnSpc>
                <a:spcPct val="150000"/>
              </a:lnSpc>
              <a:spcBef>
                <a:spcPts val="0"/>
              </a:spcBef>
              <a:spcAft>
                <a:spcPts val="0"/>
              </a:spcAft>
              <a:buSzPts val="935"/>
              <a:buNone/>
            </a:pPr>
            <a:r>
              <a:rPr lang="no" sz="1500">
                <a:latin typeface="Source Sans 3 Medium"/>
                <a:ea typeface="Source Sans 3 Medium"/>
                <a:cs typeface="Source Sans 3 Medium"/>
                <a:sym typeface="Source Sans 3 Medium"/>
              </a:rPr>
              <a:t>Det kommer til å bli den største landsleiren siden 80-tallet! </a:t>
            </a:r>
            <a:endParaRPr sz="1500">
              <a:latin typeface="Source Sans 3 Medium"/>
              <a:ea typeface="Source Sans 3 Medium"/>
              <a:cs typeface="Source Sans 3 Medium"/>
              <a:sym typeface="Source Sans 3 Medium"/>
            </a:endParaRPr>
          </a:p>
        </p:txBody>
      </p:sp>
      <p:sp>
        <p:nvSpPr>
          <p:cNvPr id="70" name="Google Shape;7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0"/>
          <p:cNvSpPr txBox="1"/>
          <p:nvPr>
            <p:ph type="title"/>
          </p:nvPr>
        </p:nvSpPr>
        <p:spPr>
          <a:xfrm>
            <a:off x="500550" y="4384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Bytting av merker</a:t>
            </a:r>
            <a:endParaRPr/>
          </a:p>
        </p:txBody>
      </p:sp>
      <p:sp>
        <p:nvSpPr>
          <p:cNvPr id="240" name="Google Shape;240;p20"/>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no"/>
              <a:t>I speideren “</a:t>
            </a:r>
            <a:r>
              <a:rPr b="1" lang="no"/>
              <a:t>swopper</a:t>
            </a:r>
            <a:r>
              <a:rPr lang="no"/>
              <a:t>” vi merker og skjerf. Vi bytter kule merker og skjerf med hverandre på tvers av grupper, forbund, og land. </a:t>
            </a:r>
            <a:endParaRPr/>
          </a:p>
          <a:p>
            <a:pPr indent="0" lvl="0" marL="0" rtl="0" algn="l">
              <a:lnSpc>
                <a:spcPct val="115000"/>
              </a:lnSpc>
              <a:spcBef>
                <a:spcPts val="1200"/>
              </a:spcBef>
              <a:spcAft>
                <a:spcPts val="0"/>
              </a:spcAft>
              <a:buSzPts val="1400"/>
              <a:buNone/>
            </a:pPr>
            <a:r>
              <a:rPr lang="no"/>
              <a:t>Derfor er det helt tenkelig at speideren din kommer hjem med skjerf eller merker fra USA, Australia, Tanzania, eller Tyskland. </a:t>
            </a:r>
            <a:r>
              <a:rPr b="1" lang="no"/>
              <a:t>Det er stas! </a:t>
            </a:r>
            <a:endParaRPr b="1"/>
          </a:p>
          <a:p>
            <a:pPr indent="0" lvl="0" marL="0" rtl="0" algn="l">
              <a:lnSpc>
                <a:spcPct val="115000"/>
              </a:lnSpc>
              <a:spcBef>
                <a:spcPts val="1200"/>
              </a:spcBef>
              <a:spcAft>
                <a:spcPts val="1200"/>
              </a:spcAft>
              <a:buSzPts val="1400"/>
              <a:buNone/>
            </a:pPr>
            <a:r>
              <a:rPr lang="no"/>
              <a:t>På Speidernes landsleir er det </a:t>
            </a:r>
            <a:r>
              <a:rPr b="1" lang="no"/>
              <a:t>ikke lov</a:t>
            </a:r>
            <a:r>
              <a:rPr lang="no"/>
              <a:t> å bytte mot penger, det er kun lov å bytte speidereffekter med tilsvarende ting. </a:t>
            </a:r>
            <a:endParaRPr/>
          </a:p>
        </p:txBody>
      </p:sp>
      <p:sp>
        <p:nvSpPr>
          <p:cNvPr id="241" name="Google Shape;241;p20"/>
          <p:cNvSpPr txBox="1"/>
          <p:nvPr>
            <p:ph idx="2" type="body"/>
          </p:nvPr>
        </p:nvSpPr>
        <p:spPr>
          <a:xfrm>
            <a:off x="5156525" y="117232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42" name="Google Shape;24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243" name="Google Shape;243;p20"/>
          <p:cNvPicPr preferRelativeResize="0"/>
          <p:nvPr/>
        </p:nvPicPr>
        <p:blipFill rotWithShape="1">
          <a:blip r:embed="rId3">
            <a:alphaModFix/>
          </a:blip>
          <a:srcRect b="0" l="20842" r="11529" t="0"/>
          <a:stretch/>
        </p:blipFill>
        <p:spPr>
          <a:xfrm>
            <a:off x="4729425" y="898700"/>
            <a:ext cx="3772769" cy="3718250"/>
          </a:xfrm>
          <a:prstGeom prst="rect">
            <a:avLst/>
          </a:prstGeom>
          <a:noFill/>
          <a:ln>
            <a:noFill/>
          </a:ln>
        </p:spPr>
      </p:pic>
      <p:sp>
        <p:nvSpPr>
          <p:cNvPr id="244" name="Google Shape;244;p20"/>
          <p:cNvSpPr txBox="1"/>
          <p:nvPr/>
        </p:nvSpPr>
        <p:spPr>
          <a:xfrm>
            <a:off x="7537775" y="4640375"/>
            <a:ext cx="2113800" cy="31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Ingun Tøndel</a:t>
            </a:r>
            <a:endParaRPr b="0" i="0" sz="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
        <p:nvSpPr>
          <p:cNvPr id="250" name="Google Shape;250;p21"/>
          <p:cNvSpPr txBox="1"/>
          <p:nvPr/>
        </p:nvSpPr>
        <p:spPr>
          <a:xfrm>
            <a:off x="242550" y="359863"/>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rPr b="1" i="0" lang="no" sz="2800" u="none" cap="none" strike="noStrike">
                <a:solidFill>
                  <a:srgbClr val="007079"/>
                </a:solidFill>
                <a:latin typeface="Roboto Serif"/>
                <a:ea typeface="Roboto Serif"/>
                <a:cs typeface="Roboto Serif"/>
                <a:sym typeface="Roboto Serif"/>
              </a:rPr>
              <a:t>Hvordan skal vi reise til leir? </a:t>
            </a:r>
            <a:endParaRPr b="1" i="0" sz="2800" u="none" cap="none" strike="noStrike">
              <a:solidFill>
                <a:srgbClr val="007079"/>
              </a:solidFill>
              <a:latin typeface="Roboto Serif"/>
              <a:ea typeface="Roboto Serif"/>
              <a:cs typeface="Roboto Serif"/>
              <a:sym typeface="Roboto Serif"/>
            </a:endParaRPr>
          </a:p>
        </p:txBody>
      </p:sp>
      <p:pic>
        <p:nvPicPr>
          <p:cNvPr id="251" name="Google Shape;251;p21"/>
          <p:cNvPicPr preferRelativeResize="0"/>
          <p:nvPr/>
        </p:nvPicPr>
        <p:blipFill rotWithShape="1">
          <a:blip r:embed="rId3">
            <a:alphaModFix/>
          </a:blip>
          <a:srcRect b="0" l="0" r="11142" t="0"/>
          <a:stretch/>
        </p:blipFill>
        <p:spPr>
          <a:xfrm>
            <a:off x="4796175" y="1249400"/>
            <a:ext cx="3966976" cy="2971101"/>
          </a:xfrm>
          <a:prstGeom prst="rect">
            <a:avLst/>
          </a:prstGeom>
          <a:noFill/>
          <a:ln>
            <a:noFill/>
          </a:ln>
        </p:spPr>
      </p:pic>
      <p:sp>
        <p:nvSpPr>
          <p:cNvPr id="252" name="Google Shape;252;p21"/>
          <p:cNvSpPr txBox="1"/>
          <p:nvPr/>
        </p:nvSpPr>
        <p:spPr>
          <a:xfrm>
            <a:off x="7689900" y="4220500"/>
            <a:ext cx="2113800" cy="31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CF Salicath</a:t>
            </a:r>
            <a:endParaRPr b="0" i="0" sz="900" u="none" cap="none" strike="noStrike">
              <a:solidFill>
                <a:schemeClr val="dk1"/>
              </a:solidFill>
              <a:latin typeface="Source Sans 3"/>
              <a:ea typeface="Source Sans 3"/>
              <a:cs typeface="Source Sans 3"/>
              <a:sym typeface="Source Sans 3"/>
            </a:endParaRPr>
          </a:p>
        </p:txBody>
      </p:sp>
      <p:sp>
        <p:nvSpPr>
          <p:cNvPr id="253" name="Google Shape;253;p21"/>
          <p:cNvSpPr txBox="1"/>
          <p:nvPr>
            <p:ph idx="1" type="body"/>
          </p:nvPr>
        </p:nvSpPr>
        <p:spPr>
          <a:xfrm>
            <a:off x="242550" y="1287850"/>
            <a:ext cx="3903600" cy="2995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no"/>
              <a:t>Gruppa/kretsen sin reise til leir: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Hvor kan jeg lese mer om leiren? </a:t>
            </a:r>
            <a:endParaRPr/>
          </a:p>
        </p:txBody>
      </p:sp>
      <p:sp>
        <p:nvSpPr>
          <p:cNvPr id="259" name="Google Shape;259;p22"/>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no" sz="2100"/>
              <a:t>Nettside: </a:t>
            </a:r>
            <a:r>
              <a:rPr b="1" lang="no" sz="2100" u="sng">
                <a:solidFill>
                  <a:schemeClr val="hlink"/>
                </a:solidFill>
                <a:hlinkClick r:id="rId3"/>
              </a:rPr>
              <a:t>Landsleir.no</a:t>
            </a:r>
            <a:endParaRPr b="1" sz="2100"/>
          </a:p>
          <a:p>
            <a:pPr indent="0" lvl="0" marL="0" rtl="0" algn="l">
              <a:lnSpc>
                <a:spcPct val="115000"/>
              </a:lnSpc>
              <a:spcBef>
                <a:spcPts val="1200"/>
              </a:spcBef>
              <a:spcAft>
                <a:spcPts val="0"/>
              </a:spcAft>
              <a:buSzPts val="1400"/>
              <a:buNone/>
            </a:pPr>
            <a:r>
              <a:rPr lang="no" sz="2100"/>
              <a:t>Instagram: @Speiderneslandsleir</a:t>
            </a:r>
            <a:endParaRPr sz="2100"/>
          </a:p>
          <a:p>
            <a:pPr indent="0" lvl="0" marL="0" rtl="0" algn="l">
              <a:lnSpc>
                <a:spcPct val="115000"/>
              </a:lnSpc>
              <a:spcBef>
                <a:spcPts val="1200"/>
              </a:spcBef>
              <a:spcAft>
                <a:spcPts val="1200"/>
              </a:spcAft>
              <a:buSzPts val="1400"/>
              <a:buNone/>
            </a:pPr>
            <a:r>
              <a:rPr lang="no" sz="2100"/>
              <a:t>Facebook: Speidernes landsleir</a:t>
            </a:r>
            <a:endParaRPr sz="2100"/>
          </a:p>
        </p:txBody>
      </p:sp>
      <p:sp>
        <p:nvSpPr>
          <p:cNvPr id="260" name="Google Shape;26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261" name="Google Shape;261;p22"/>
          <p:cNvPicPr preferRelativeResize="0"/>
          <p:nvPr/>
        </p:nvPicPr>
        <p:blipFill rotWithShape="1">
          <a:blip r:embed="rId4">
            <a:alphaModFix/>
          </a:blip>
          <a:srcRect b="0" l="1342" r="22385" t="0"/>
          <a:stretch/>
        </p:blipFill>
        <p:spPr>
          <a:xfrm>
            <a:off x="4572000" y="1120575"/>
            <a:ext cx="3999898" cy="3495400"/>
          </a:xfrm>
          <a:prstGeom prst="rect">
            <a:avLst/>
          </a:prstGeom>
          <a:noFill/>
          <a:ln>
            <a:noFill/>
          </a:ln>
        </p:spPr>
      </p:pic>
      <p:sp>
        <p:nvSpPr>
          <p:cNvPr id="262" name="Google Shape;262;p22"/>
          <p:cNvSpPr txBox="1"/>
          <p:nvPr/>
        </p:nvSpPr>
        <p:spPr>
          <a:xfrm>
            <a:off x="7612350" y="4615975"/>
            <a:ext cx="1150800" cy="3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Lars Røraas</a:t>
            </a:r>
            <a:endParaRPr b="0" i="0" sz="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t/>
            </a:r>
            <a:endParaRPr/>
          </a:p>
        </p:txBody>
      </p:sp>
      <p:sp>
        <p:nvSpPr>
          <p:cNvPr id="268" name="Google Shape;268;p23"/>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69" name="Google Shape;269;p23"/>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70" name="Google Shape;27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t/>
            </a:r>
            <a:endParaRPr/>
          </a:p>
        </p:txBody>
      </p:sp>
      <p:sp>
        <p:nvSpPr>
          <p:cNvPr id="276" name="Google Shape;276;p24"/>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77" name="Google Shape;277;p24"/>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78" name="Google Shape;27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t/>
            </a:r>
            <a:endParaRPr/>
          </a:p>
        </p:txBody>
      </p:sp>
      <p:sp>
        <p:nvSpPr>
          <p:cNvPr id="284" name="Google Shape;284;p25"/>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85" name="Google Shape;285;p25"/>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286" name="Google Shape;28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Hva er Speidernes landsleir?</a:t>
            </a:r>
            <a:endParaRPr/>
          </a:p>
        </p:txBody>
      </p:sp>
      <p:sp>
        <p:nvSpPr>
          <p:cNvPr id="76" name="Google Shape;76;p3"/>
          <p:cNvSpPr txBox="1"/>
          <p:nvPr>
            <p:ph idx="1" type="body"/>
          </p:nvPr>
        </p:nvSpPr>
        <p:spPr>
          <a:xfrm>
            <a:off x="311700" y="1152475"/>
            <a:ext cx="8520600" cy="3300000"/>
          </a:xfrm>
          <a:prstGeom prst="rect">
            <a:avLst/>
          </a:prstGeom>
          <a:noFill/>
          <a:ln>
            <a:noFill/>
          </a:ln>
        </p:spPr>
        <p:txBody>
          <a:bodyPr anchorCtr="0" anchor="t" bIns="91425" lIns="91425" spcFirstLastPara="1" rIns="91425" wrap="square" tIns="91425">
            <a:normAutofit fontScale="92500" lnSpcReduction="20000"/>
          </a:bodyPr>
          <a:lstStyle/>
          <a:p>
            <a:pPr indent="-334327" lvl="0" marL="457200" rtl="0" algn="l">
              <a:lnSpc>
                <a:spcPct val="115000"/>
              </a:lnSpc>
              <a:spcBef>
                <a:spcPts val="0"/>
              </a:spcBef>
              <a:spcAft>
                <a:spcPts val="0"/>
              </a:spcAft>
              <a:buSzPct val="100000"/>
              <a:buChar char="-"/>
            </a:pPr>
            <a:r>
              <a:rPr lang="no"/>
              <a:t>Leir for alle speiderne i Norge</a:t>
            </a:r>
            <a:endParaRPr/>
          </a:p>
          <a:p>
            <a:pPr indent="-334327" lvl="0" marL="457200" rtl="0" algn="l">
              <a:lnSpc>
                <a:spcPct val="115000"/>
              </a:lnSpc>
              <a:spcBef>
                <a:spcPts val="0"/>
              </a:spcBef>
              <a:spcAft>
                <a:spcPts val="0"/>
              </a:spcAft>
              <a:buSzPct val="100000"/>
              <a:buChar char="-"/>
            </a:pPr>
            <a:r>
              <a:rPr lang="no"/>
              <a:t>12 000 deltakere i alle aldre</a:t>
            </a:r>
            <a:endParaRPr/>
          </a:p>
          <a:p>
            <a:pPr indent="-334327" lvl="0" marL="457200" rtl="0" algn="l">
              <a:lnSpc>
                <a:spcPct val="115000"/>
              </a:lnSpc>
              <a:spcBef>
                <a:spcPts val="0"/>
              </a:spcBef>
              <a:spcAft>
                <a:spcPts val="0"/>
              </a:spcAft>
              <a:buSzPct val="100000"/>
              <a:buChar char="-"/>
            </a:pPr>
            <a:r>
              <a:rPr b="1" lang="no"/>
              <a:t>1100 frivillige</a:t>
            </a:r>
            <a:r>
              <a:rPr lang="no"/>
              <a:t> i sving før, under, og etter leir</a:t>
            </a:r>
            <a:endParaRPr/>
          </a:p>
          <a:p>
            <a:pPr indent="-334327" lvl="0" marL="457200" rtl="0" algn="l">
              <a:lnSpc>
                <a:spcPct val="115000"/>
              </a:lnSpc>
              <a:spcBef>
                <a:spcPts val="0"/>
              </a:spcBef>
              <a:spcAft>
                <a:spcPts val="0"/>
              </a:spcAft>
              <a:buSzPct val="100000"/>
              <a:buChar char="-"/>
            </a:pPr>
            <a:r>
              <a:rPr lang="no"/>
              <a:t>ca 3000 telt skal settes opp</a:t>
            </a:r>
            <a:endParaRPr/>
          </a:p>
          <a:p>
            <a:pPr indent="-334327" lvl="0" marL="457200" rtl="0" algn="l">
              <a:lnSpc>
                <a:spcPct val="115000"/>
              </a:lnSpc>
              <a:spcBef>
                <a:spcPts val="0"/>
              </a:spcBef>
              <a:spcAft>
                <a:spcPts val="0"/>
              </a:spcAft>
              <a:buSzPct val="100000"/>
              <a:buChar char="-"/>
            </a:pPr>
            <a:r>
              <a:rPr lang="no"/>
              <a:t>16 800 brød skal spises</a:t>
            </a:r>
            <a:endParaRPr/>
          </a:p>
          <a:p>
            <a:pPr indent="-334327" lvl="0" marL="457200" rtl="0" algn="l">
              <a:lnSpc>
                <a:spcPct val="115000"/>
              </a:lnSpc>
              <a:spcBef>
                <a:spcPts val="0"/>
              </a:spcBef>
              <a:spcAft>
                <a:spcPts val="0"/>
              </a:spcAft>
              <a:buSzPct val="100000"/>
              <a:buChar char="-"/>
            </a:pPr>
            <a:r>
              <a:rPr lang="no"/>
              <a:t>Det skal deles ut </a:t>
            </a:r>
            <a:r>
              <a:rPr b="1" lang="no"/>
              <a:t>70 000 speidermerker</a:t>
            </a:r>
            <a:endParaRPr b="1"/>
          </a:p>
          <a:p>
            <a:pPr indent="-334327" lvl="0" marL="457200" rtl="0" algn="l">
              <a:lnSpc>
                <a:spcPct val="115000"/>
              </a:lnSpc>
              <a:spcBef>
                <a:spcPts val="0"/>
              </a:spcBef>
              <a:spcAft>
                <a:spcPts val="0"/>
              </a:spcAft>
              <a:buSzPct val="100000"/>
              <a:buChar char="-"/>
            </a:pPr>
            <a:r>
              <a:rPr lang="no"/>
              <a:t>482,7 km med sti utforskes på haik</a:t>
            </a:r>
            <a:endParaRPr/>
          </a:p>
          <a:p>
            <a:pPr indent="-334327" lvl="0" marL="457200" rtl="0" algn="l">
              <a:lnSpc>
                <a:spcPct val="115000"/>
              </a:lnSpc>
              <a:spcBef>
                <a:spcPts val="0"/>
              </a:spcBef>
              <a:spcAft>
                <a:spcPts val="0"/>
              </a:spcAft>
              <a:buSzPct val="100000"/>
              <a:buChar char="-"/>
            </a:pPr>
            <a:r>
              <a:rPr lang="no"/>
              <a:t>Speiderne skal gå </a:t>
            </a:r>
            <a:r>
              <a:rPr b="1" lang="no"/>
              <a:t>100 000km </a:t>
            </a:r>
            <a:r>
              <a:rPr lang="no"/>
              <a:t>på haik tilsammen</a:t>
            </a:r>
            <a:endParaRPr/>
          </a:p>
          <a:p>
            <a:pPr indent="-334327" lvl="0" marL="457200" rtl="0" algn="l">
              <a:spcBef>
                <a:spcPts val="0"/>
              </a:spcBef>
              <a:spcAft>
                <a:spcPts val="0"/>
              </a:spcAft>
              <a:buSzPct val="100000"/>
              <a:buChar char="-"/>
            </a:pPr>
            <a:r>
              <a:rPr lang="no"/>
              <a:t>Nulltoleranse for alkohol og andre rusmidler</a:t>
            </a:r>
            <a:endParaRPr/>
          </a:p>
          <a:p>
            <a:pPr indent="-334327" lvl="0" marL="457200" rtl="0" algn="l">
              <a:lnSpc>
                <a:spcPct val="115000"/>
              </a:lnSpc>
              <a:spcBef>
                <a:spcPts val="0"/>
              </a:spcBef>
              <a:spcAft>
                <a:spcPts val="0"/>
              </a:spcAft>
              <a:buSzPct val="100000"/>
              <a:buChar char="-"/>
            </a:pPr>
            <a:r>
              <a:rPr lang="no"/>
              <a:t>Landsleir er en tradisjon som strekker seg helt tilbake til </a:t>
            </a:r>
            <a:r>
              <a:rPr b="1" lang="no"/>
              <a:t>1914</a:t>
            </a:r>
            <a:endParaRPr b="1"/>
          </a:p>
          <a:p>
            <a:pPr indent="-334327" lvl="0" marL="457200" rtl="0" algn="l">
              <a:lnSpc>
                <a:spcPct val="115000"/>
              </a:lnSpc>
              <a:spcBef>
                <a:spcPts val="0"/>
              </a:spcBef>
              <a:spcAft>
                <a:spcPts val="0"/>
              </a:spcAft>
              <a:buSzPct val="100000"/>
              <a:buChar char="-"/>
            </a:pPr>
            <a:r>
              <a:rPr lang="no"/>
              <a:t>Det største arrangementet i Friluftslivets år blant organisasjonene som deltar</a:t>
            </a:r>
            <a:endParaRPr/>
          </a:p>
          <a:p>
            <a:pPr indent="-334327" lvl="0" marL="457200" rtl="0" algn="l">
              <a:lnSpc>
                <a:spcPct val="115000"/>
              </a:lnSpc>
              <a:spcBef>
                <a:spcPts val="0"/>
              </a:spcBef>
              <a:spcAft>
                <a:spcPts val="0"/>
              </a:spcAft>
              <a:buSzPct val="100000"/>
              <a:buChar char="-"/>
            </a:pPr>
            <a:r>
              <a:rPr b="1" lang="no"/>
              <a:t>Et skikkelig speidereventyr!</a:t>
            </a:r>
            <a:endParaRPr b="1"/>
          </a:p>
        </p:txBody>
      </p:sp>
      <p:sp>
        <p:nvSpPr>
          <p:cNvPr id="77" name="Google Shape;7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78" name="Google Shape;78;p3"/>
          <p:cNvPicPr preferRelativeResize="0"/>
          <p:nvPr/>
        </p:nvPicPr>
        <p:blipFill rotWithShape="1">
          <a:blip r:embed="rId3">
            <a:alphaModFix/>
          </a:blip>
          <a:srcRect b="0" l="0" r="0" t="0"/>
          <a:stretch/>
        </p:blipFill>
        <p:spPr>
          <a:xfrm>
            <a:off x="5543575" y="533375"/>
            <a:ext cx="2804151" cy="2804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Noen landsleir-uttrykk</a:t>
            </a:r>
            <a:endParaRPr/>
          </a:p>
        </p:txBody>
      </p:sp>
      <p:sp>
        <p:nvSpPr>
          <p:cNvPr id="84" name="Google Shape;84;p4"/>
          <p:cNvSpPr txBox="1"/>
          <p:nvPr>
            <p:ph idx="1" type="body"/>
          </p:nvPr>
        </p:nvSpPr>
        <p:spPr>
          <a:xfrm>
            <a:off x="311700" y="1152475"/>
            <a:ext cx="8520600" cy="3300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b="1" lang="no"/>
              <a:t>Patrulje:</a:t>
            </a:r>
            <a:r>
              <a:rPr lang="no"/>
              <a:t> Speiderne sitt “lag”, gjengen de bor, er på aktivitet, og går på haik med. </a:t>
            </a:r>
            <a:endParaRPr/>
          </a:p>
          <a:p>
            <a:pPr indent="0" lvl="0" marL="0" rtl="0" algn="l">
              <a:lnSpc>
                <a:spcPct val="115000"/>
              </a:lnSpc>
              <a:spcBef>
                <a:spcPts val="1200"/>
              </a:spcBef>
              <a:spcAft>
                <a:spcPts val="0"/>
              </a:spcAft>
              <a:buSzPts val="1800"/>
              <a:buNone/>
            </a:pPr>
            <a:r>
              <a:rPr b="1" lang="no"/>
              <a:t>Ledere:</a:t>
            </a:r>
            <a:r>
              <a:rPr lang="no"/>
              <a:t> Frivillige som tilbringer ferien sin på speiderleir, holder styr på programmet, maten og speiderne, og som bor sammen med dem i gruppa</a:t>
            </a:r>
            <a:endParaRPr/>
          </a:p>
          <a:p>
            <a:pPr indent="0" lvl="0" marL="0" rtl="0" algn="l">
              <a:lnSpc>
                <a:spcPct val="115000"/>
              </a:lnSpc>
              <a:spcBef>
                <a:spcPts val="1200"/>
              </a:spcBef>
              <a:spcAft>
                <a:spcPts val="0"/>
              </a:spcAft>
              <a:buSzPts val="1800"/>
              <a:buNone/>
            </a:pPr>
            <a:r>
              <a:rPr b="1" lang="no"/>
              <a:t>Stab:</a:t>
            </a:r>
            <a:r>
              <a:rPr lang="no"/>
              <a:t> Frivillige som lager leiren. ca 1100 mennesker fordelt på 9 etater. </a:t>
            </a:r>
            <a:endParaRPr/>
          </a:p>
          <a:p>
            <a:pPr indent="0" lvl="0" marL="0" rtl="0" algn="l">
              <a:lnSpc>
                <a:spcPct val="115000"/>
              </a:lnSpc>
              <a:spcBef>
                <a:spcPts val="1200"/>
              </a:spcBef>
              <a:spcAft>
                <a:spcPts val="0"/>
              </a:spcAft>
              <a:buSzPts val="1800"/>
              <a:buNone/>
            </a:pPr>
            <a:r>
              <a:rPr b="1" lang="no"/>
              <a:t>Etat:</a:t>
            </a:r>
            <a:r>
              <a:rPr lang="no"/>
              <a:t> Avdelingene på leir som de frivillige jobber i: haik, program, forsyning, kommunikasjon, administrasjon, beredskap, rover, teknisk, og torg.</a:t>
            </a:r>
            <a:endParaRPr/>
          </a:p>
          <a:p>
            <a:pPr indent="0" lvl="0" marL="0" rtl="0" algn="l">
              <a:lnSpc>
                <a:spcPct val="115000"/>
              </a:lnSpc>
              <a:spcBef>
                <a:spcPts val="1200"/>
              </a:spcBef>
              <a:spcAft>
                <a:spcPts val="0"/>
              </a:spcAft>
              <a:buSzPts val="1800"/>
              <a:buNone/>
            </a:pPr>
            <a:r>
              <a:rPr b="1" lang="no"/>
              <a:t>Arbeidsleir:</a:t>
            </a:r>
            <a:r>
              <a:rPr lang="no"/>
              <a:t> To uker før og en uke etter leir bygges leiren opp og tas ned igjen av frivillige.</a:t>
            </a:r>
            <a:endParaRPr/>
          </a:p>
          <a:p>
            <a:pPr indent="0" lvl="0" marL="0" rtl="0" algn="l">
              <a:lnSpc>
                <a:spcPct val="115000"/>
              </a:lnSpc>
              <a:spcBef>
                <a:spcPts val="1200"/>
              </a:spcBef>
              <a:spcAft>
                <a:spcPts val="1200"/>
              </a:spcAft>
              <a:buSzPts val="1800"/>
              <a:buNone/>
            </a:pPr>
            <a:r>
              <a:rPr b="1" lang="no"/>
              <a:t>Maur: </a:t>
            </a:r>
            <a:r>
              <a:rPr lang="no"/>
              <a:t>Stab 16-26år som bor i roverleiren. Jobber i maur-lag og hjelper til i alle etatene.</a:t>
            </a:r>
            <a:endParaRPr/>
          </a:p>
        </p:txBody>
      </p:sp>
      <p:sp>
        <p:nvSpPr>
          <p:cNvPr id="85" name="Google Shape;85;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
        <p:nvSpPr>
          <p:cNvPr id="91" name="Google Shape;91;p5"/>
          <p:cNvSpPr txBox="1"/>
          <p:nvPr/>
        </p:nvSpPr>
        <p:spPr>
          <a:xfrm>
            <a:off x="318750" y="3393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rPr b="1" i="0" lang="no" sz="2800" u="none" cap="none" strike="noStrike">
                <a:solidFill>
                  <a:srgbClr val="007079"/>
                </a:solidFill>
                <a:latin typeface="Roboto Serif"/>
                <a:ea typeface="Roboto Serif"/>
                <a:cs typeface="Roboto Serif"/>
                <a:sym typeface="Roboto Serif"/>
              </a:rPr>
              <a:t>For hvem?</a:t>
            </a:r>
            <a:endParaRPr b="1" i="0" sz="2800" u="none" cap="none" strike="noStrike">
              <a:solidFill>
                <a:srgbClr val="007079"/>
              </a:solidFill>
              <a:latin typeface="Roboto Serif"/>
              <a:ea typeface="Roboto Serif"/>
              <a:cs typeface="Roboto Serif"/>
              <a:sym typeface="Roboto Serif"/>
            </a:endParaRPr>
          </a:p>
        </p:txBody>
      </p:sp>
      <p:sp>
        <p:nvSpPr>
          <p:cNvPr id="92" name="Google Shape;92;p5"/>
          <p:cNvSpPr txBox="1"/>
          <p:nvPr/>
        </p:nvSpPr>
        <p:spPr>
          <a:xfrm>
            <a:off x="311700" y="1122275"/>
            <a:ext cx="3999900" cy="3416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120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Speidere: 5.–10. Klasse</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Rovere: 16–25 år</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Maur: 16–25 år</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Stab: 16+</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Ledere </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Lederbarn </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Internasjonale speidere</a:t>
            </a:r>
            <a:endParaRPr b="0" i="0" sz="1400" u="none" cap="none" strike="noStrike">
              <a:solidFill>
                <a:srgbClr val="000000"/>
              </a:solidFill>
              <a:latin typeface="Source Sans 3"/>
              <a:ea typeface="Source Sans 3"/>
              <a:cs typeface="Source Sans 3"/>
              <a:sym typeface="Source Sans 3"/>
            </a:endParaRPr>
          </a:p>
          <a:p>
            <a:pPr indent="-317500" lvl="0" marL="457200" marR="0" rtl="0" algn="l">
              <a:lnSpc>
                <a:spcPct val="115000"/>
              </a:lnSpc>
              <a:spcBef>
                <a:spcPts val="0"/>
              </a:spcBef>
              <a:spcAft>
                <a:spcPts val="0"/>
              </a:spcAft>
              <a:buClr>
                <a:srgbClr val="000000"/>
              </a:buClr>
              <a:buSzPts val="1400"/>
              <a:buFont typeface="Source Sans 3"/>
              <a:buChar char="●"/>
            </a:pPr>
            <a:r>
              <a:rPr b="0" i="0" lang="no" sz="1400" u="none" cap="none" strike="noStrike">
                <a:solidFill>
                  <a:srgbClr val="000000"/>
                </a:solidFill>
                <a:latin typeface="Source Sans 3"/>
                <a:ea typeface="Source Sans 3"/>
                <a:cs typeface="Source Sans 3"/>
                <a:sym typeface="Source Sans 3"/>
              </a:rPr>
              <a:t>St. Georgs Gildene, Speidermuseet og andre gjester</a:t>
            </a:r>
            <a:endParaRPr b="0" i="0" sz="1400" u="none" cap="none" strike="noStrike">
              <a:solidFill>
                <a:srgbClr val="000000"/>
              </a:solidFill>
              <a:latin typeface="Source Sans 3"/>
              <a:ea typeface="Source Sans 3"/>
              <a:cs typeface="Source Sans 3"/>
              <a:sym typeface="Source Sans 3"/>
            </a:endParaRPr>
          </a:p>
        </p:txBody>
      </p:sp>
      <p:sp>
        <p:nvSpPr>
          <p:cNvPr id="93" name="Google Shape;93;p5"/>
          <p:cNvSpPr txBox="1"/>
          <p:nvPr/>
        </p:nvSpPr>
        <p:spPr>
          <a:xfrm>
            <a:off x="437825" y="1120575"/>
            <a:ext cx="4164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no" sz="2300" u="none" cap="none" strike="noStrike">
                <a:solidFill>
                  <a:srgbClr val="007079"/>
                </a:solidFill>
                <a:latin typeface="Roboto Serif Medium"/>
                <a:ea typeface="Roboto Serif Medium"/>
                <a:cs typeface="Roboto Serif Medium"/>
                <a:sym typeface="Roboto Serif Medium"/>
              </a:rPr>
              <a:t>12 000 deltakere</a:t>
            </a:r>
            <a:endParaRPr b="0" i="0" sz="2300" u="none" cap="none" strike="noStrike">
              <a:solidFill>
                <a:srgbClr val="007079"/>
              </a:solidFill>
              <a:latin typeface="Roboto Serif Medium"/>
              <a:ea typeface="Roboto Serif Medium"/>
              <a:cs typeface="Roboto Serif Medium"/>
              <a:sym typeface="Roboto Serif Medium"/>
            </a:endParaRPr>
          </a:p>
        </p:txBody>
      </p:sp>
      <p:pic>
        <p:nvPicPr>
          <p:cNvPr id="94" name="Google Shape;94;p5"/>
          <p:cNvPicPr preferRelativeResize="0"/>
          <p:nvPr/>
        </p:nvPicPr>
        <p:blipFill rotWithShape="1">
          <a:blip r:embed="rId3">
            <a:alphaModFix/>
          </a:blip>
          <a:srcRect b="24980" l="0" r="0" t="16774"/>
          <a:stretch/>
        </p:blipFill>
        <p:spPr>
          <a:xfrm>
            <a:off x="4572000" y="1120575"/>
            <a:ext cx="3999897" cy="3495398"/>
          </a:xfrm>
          <a:prstGeom prst="rect">
            <a:avLst/>
          </a:prstGeom>
          <a:noFill/>
          <a:ln>
            <a:noFill/>
          </a:ln>
        </p:spPr>
      </p:pic>
      <p:sp>
        <p:nvSpPr>
          <p:cNvPr id="95" name="Google Shape;95;p5"/>
          <p:cNvSpPr txBox="1"/>
          <p:nvPr/>
        </p:nvSpPr>
        <p:spPr>
          <a:xfrm>
            <a:off x="7691025" y="4614875"/>
            <a:ext cx="10863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Lars Røraas</a:t>
            </a:r>
            <a:endParaRPr b="0" i="0" sz="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sp>
        <p:nvSpPr>
          <p:cNvPr id="101" name="Google Shape;101;p6"/>
          <p:cNvSpPr txBox="1"/>
          <p:nvPr/>
        </p:nvSpPr>
        <p:spPr>
          <a:xfrm>
            <a:off x="5127325" y="4054500"/>
            <a:ext cx="4705200" cy="519300"/>
          </a:xfrm>
          <a:prstGeom prst="rect">
            <a:avLst/>
          </a:prstGeom>
          <a:noFill/>
          <a:ln>
            <a:noFill/>
          </a:ln>
        </p:spPr>
        <p:txBody>
          <a:bodyPr anchorCtr="0" anchor="t" bIns="91425" lIns="91425" spcFirstLastPara="1" rIns="91425" wrap="square" tIns="91425">
            <a:normAutofit fontScale="25000" lnSpcReduction="20000"/>
          </a:bodyPr>
          <a:lstStyle/>
          <a:p>
            <a:pPr indent="0" lvl="0" marL="0" marR="0" rtl="0" algn="l">
              <a:lnSpc>
                <a:spcPct val="115000"/>
              </a:lnSpc>
              <a:spcBef>
                <a:spcPts val="0"/>
              </a:spcBef>
              <a:spcAft>
                <a:spcPts val="0"/>
              </a:spcAft>
              <a:buClr>
                <a:srgbClr val="000000"/>
              </a:buClr>
              <a:buSzPct val="100000"/>
              <a:buFont typeface="Arial"/>
              <a:buNone/>
            </a:pPr>
            <a:r>
              <a:rPr b="0" i="0" lang="no" sz="5600" u="none" cap="none" strike="noStrike">
                <a:solidFill>
                  <a:srgbClr val="000000"/>
                </a:solidFill>
                <a:latin typeface="Source Sans 3"/>
                <a:ea typeface="Source Sans 3"/>
                <a:cs typeface="Source Sans 3"/>
                <a:sym typeface="Source Sans 3"/>
              </a:rPr>
              <a:t>På Gjøvik</a:t>
            </a:r>
            <a:endParaRPr b="0" i="0" sz="5600" u="none" cap="none" strike="noStrike">
              <a:solidFill>
                <a:srgbClr val="000000"/>
              </a:solidFill>
              <a:latin typeface="Source Sans 3"/>
              <a:ea typeface="Source Sans 3"/>
              <a:cs typeface="Source Sans 3"/>
              <a:sym typeface="Source Sans 3"/>
            </a:endParaRPr>
          </a:p>
          <a:p>
            <a:pPr indent="0" lvl="0" marL="457200" marR="0" rtl="0" algn="l">
              <a:lnSpc>
                <a:spcPct val="115000"/>
              </a:lnSpc>
              <a:spcBef>
                <a:spcPts val="1200"/>
              </a:spcBef>
              <a:spcAft>
                <a:spcPts val="0"/>
              </a:spcAft>
              <a:buClr>
                <a:srgbClr val="000000"/>
              </a:buClr>
              <a:buSzPct val="100000"/>
              <a:buFont typeface="Arial"/>
              <a:buNone/>
            </a:pPr>
            <a:r>
              <a:t/>
            </a:r>
            <a:endParaRPr b="0" i="0" sz="1600" u="none" cap="none" strike="noStrike">
              <a:solidFill>
                <a:srgbClr val="000000"/>
              </a:solidFill>
              <a:latin typeface="Roboto Serif"/>
              <a:ea typeface="Roboto Serif"/>
              <a:cs typeface="Roboto Serif"/>
              <a:sym typeface="Roboto Serif"/>
            </a:endParaRPr>
          </a:p>
          <a:p>
            <a:pPr indent="0" lvl="0" marL="0" marR="0" rtl="0" algn="l">
              <a:lnSpc>
                <a:spcPct val="115000"/>
              </a:lnSpc>
              <a:spcBef>
                <a:spcPts val="1200"/>
              </a:spcBef>
              <a:spcAft>
                <a:spcPts val="1200"/>
              </a:spcAft>
              <a:buClr>
                <a:srgbClr val="000000"/>
              </a:buClr>
              <a:buSzPct val="100000"/>
              <a:buFont typeface="Arial"/>
              <a:buNone/>
            </a:pPr>
            <a:r>
              <a:t/>
            </a:r>
            <a:endParaRPr b="0" i="0" sz="1600" u="none" cap="none" strike="noStrike">
              <a:solidFill>
                <a:srgbClr val="000000"/>
              </a:solidFill>
              <a:latin typeface="Roboto Serif"/>
              <a:ea typeface="Roboto Serif"/>
              <a:cs typeface="Roboto Serif"/>
              <a:sym typeface="Roboto Serif"/>
            </a:endParaRPr>
          </a:p>
        </p:txBody>
      </p:sp>
      <p:sp>
        <p:nvSpPr>
          <p:cNvPr id="102" name="Google Shape;102;p6"/>
          <p:cNvSpPr txBox="1"/>
          <p:nvPr/>
        </p:nvSpPr>
        <p:spPr>
          <a:xfrm>
            <a:off x="782075" y="4064100"/>
            <a:ext cx="3724200" cy="5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no" sz="1400" u="none" cap="none" strike="noStrike">
                <a:solidFill>
                  <a:srgbClr val="000000"/>
                </a:solidFill>
                <a:highlight>
                  <a:srgbClr val="FFFFFF"/>
                </a:highlight>
                <a:latin typeface="Source Sans 3"/>
                <a:ea typeface="Source Sans 3"/>
                <a:cs typeface="Source Sans 3"/>
                <a:sym typeface="Source Sans 3"/>
              </a:rPr>
              <a:t>Vestre Toten veg 523, 2817 Gjøvik</a:t>
            </a:r>
            <a:endParaRPr b="0" i="0" sz="1400" u="none" cap="none" strike="noStrike">
              <a:solidFill>
                <a:srgbClr val="595959"/>
              </a:solidFill>
              <a:latin typeface="Source Sans 3"/>
              <a:ea typeface="Source Sans 3"/>
              <a:cs typeface="Source Sans 3"/>
              <a:sym typeface="Source Sans 3"/>
            </a:endParaRPr>
          </a:p>
        </p:txBody>
      </p:sp>
      <p:pic>
        <p:nvPicPr>
          <p:cNvPr id="103" name="Google Shape;103;p6"/>
          <p:cNvPicPr preferRelativeResize="0"/>
          <p:nvPr/>
        </p:nvPicPr>
        <p:blipFill rotWithShape="1">
          <a:blip r:embed="rId3">
            <a:alphaModFix/>
          </a:blip>
          <a:srcRect b="0" l="8575" r="0" t="0"/>
          <a:stretch/>
        </p:blipFill>
        <p:spPr>
          <a:xfrm>
            <a:off x="817750" y="1018425"/>
            <a:ext cx="4218025" cy="3094150"/>
          </a:xfrm>
          <a:prstGeom prst="rect">
            <a:avLst/>
          </a:prstGeom>
          <a:noFill/>
          <a:ln>
            <a:noFill/>
          </a:ln>
        </p:spPr>
      </p:pic>
      <p:sp>
        <p:nvSpPr>
          <p:cNvPr id="104" name="Google Shape;104;p6"/>
          <p:cNvSpPr txBox="1"/>
          <p:nvPr/>
        </p:nvSpPr>
        <p:spPr>
          <a:xfrm>
            <a:off x="311700" y="354563"/>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rPr b="1" i="0" lang="no" sz="2800" u="none" cap="none" strike="noStrike">
                <a:solidFill>
                  <a:srgbClr val="007079"/>
                </a:solidFill>
                <a:latin typeface="Roboto Serif"/>
                <a:ea typeface="Roboto Serif"/>
                <a:cs typeface="Roboto Serif"/>
                <a:sym typeface="Roboto Serif"/>
              </a:rPr>
              <a:t>Hvor skal leiren være?</a:t>
            </a:r>
            <a:endParaRPr b="1" i="0" sz="2800" u="none" cap="none" strike="noStrike">
              <a:solidFill>
                <a:srgbClr val="007079"/>
              </a:solidFill>
              <a:latin typeface="Roboto Serif"/>
              <a:ea typeface="Roboto Serif"/>
              <a:cs typeface="Roboto Serif"/>
              <a:sym typeface="Roboto Serif"/>
            </a:endParaRPr>
          </a:p>
        </p:txBody>
      </p:sp>
      <p:pic>
        <p:nvPicPr>
          <p:cNvPr id="105" name="Google Shape;105;p6"/>
          <p:cNvPicPr preferRelativeResize="0"/>
          <p:nvPr/>
        </p:nvPicPr>
        <p:blipFill rotWithShape="1">
          <a:blip r:embed="rId4">
            <a:alphaModFix/>
          </a:blip>
          <a:srcRect b="0" l="0" r="0" t="0"/>
          <a:stretch/>
        </p:blipFill>
        <p:spPr>
          <a:xfrm>
            <a:off x="5188175" y="1016700"/>
            <a:ext cx="2987295" cy="3094150"/>
          </a:xfrm>
          <a:prstGeom prst="rect">
            <a:avLst/>
          </a:prstGeom>
          <a:noFill/>
          <a:ln>
            <a:noFill/>
          </a:ln>
        </p:spPr>
      </p:pic>
      <p:sp>
        <p:nvSpPr>
          <p:cNvPr id="106" name="Google Shape;106;p6"/>
          <p:cNvSpPr/>
          <p:nvPr/>
        </p:nvSpPr>
        <p:spPr>
          <a:xfrm>
            <a:off x="7259650" y="2199350"/>
            <a:ext cx="152100" cy="268800"/>
          </a:xfrm>
          <a:prstGeom prst="down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3"/>
              <a:ea typeface="Source Sans 3"/>
              <a:cs typeface="Source Sans 3"/>
              <a:sym typeface="Source Sans 3"/>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Leirområdet</a:t>
            </a:r>
            <a:endParaRPr/>
          </a:p>
        </p:txBody>
      </p:sp>
      <p:sp>
        <p:nvSpPr>
          <p:cNvPr id="112" name="Google Shape;112;p7"/>
          <p:cNvSpPr txBox="1"/>
          <p:nvPr>
            <p:ph idx="1" type="body"/>
          </p:nvPr>
        </p:nvSpPr>
        <p:spPr>
          <a:xfrm>
            <a:off x="3117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113" name="Google Shape;113;p7"/>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sp>
        <p:nvSpPr>
          <p:cNvPr id="114" name="Google Shape;11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115" name="Google Shape;115;p7"/>
          <p:cNvPicPr preferRelativeResize="0"/>
          <p:nvPr/>
        </p:nvPicPr>
        <p:blipFill rotWithShape="1">
          <a:blip r:embed="rId3">
            <a:alphaModFix/>
          </a:blip>
          <a:srcRect b="0" l="0" r="0" t="0"/>
          <a:stretch/>
        </p:blipFill>
        <p:spPr>
          <a:xfrm>
            <a:off x="1115023" y="905425"/>
            <a:ext cx="6839502" cy="42380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300"/>
              <a:buNone/>
            </a:pPr>
            <a:r>
              <a:rPr lang="no"/>
              <a:t>Basene på leir</a:t>
            </a:r>
            <a:endParaRPr/>
          </a:p>
        </p:txBody>
      </p:sp>
      <p:sp>
        <p:nvSpPr>
          <p:cNvPr id="121" name="Google Shape;121;p8"/>
          <p:cNvSpPr txBox="1"/>
          <p:nvPr>
            <p:ph idx="1" type="body"/>
          </p:nvPr>
        </p:nvSpPr>
        <p:spPr>
          <a:xfrm>
            <a:off x="0" y="1152475"/>
            <a:ext cx="3999900" cy="3326700"/>
          </a:xfrm>
          <a:prstGeom prst="rect">
            <a:avLst/>
          </a:prstGeom>
          <a:noFill/>
          <a:ln>
            <a:noFill/>
          </a:ln>
        </p:spPr>
        <p:txBody>
          <a:bodyPr anchorCtr="0" anchor="t" bIns="91425" lIns="91425" spcFirstLastPara="1" rIns="91425" wrap="square" tIns="91425">
            <a:normAutofit/>
          </a:bodyPr>
          <a:lstStyle/>
          <a:p>
            <a:pPr indent="-304800" lvl="0" marL="457200" rtl="0" algn="l">
              <a:lnSpc>
                <a:spcPct val="115000"/>
              </a:lnSpc>
              <a:spcBef>
                <a:spcPts val="0"/>
              </a:spcBef>
              <a:spcAft>
                <a:spcPts val="0"/>
              </a:spcAft>
              <a:buClr>
                <a:srgbClr val="000000"/>
              </a:buClr>
              <a:buSzPts val="1200"/>
              <a:buFont typeface="Arial"/>
              <a:buChar char="●"/>
            </a:pPr>
            <a:r>
              <a:rPr lang="no" sz="1200">
                <a:solidFill>
                  <a:srgbClr val="000000"/>
                </a:solidFill>
                <a:highlight>
                  <a:srgbClr val="FFFFFF"/>
                </a:highlight>
                <a:latin typeface="Arial"/>
                <a:ea typeface="Arial"/>
                <a:cs typeface="Arial"/>
                <a:sym typeface="Arial"/>
              </a:rPr>
              <a:t>Speidernes landsleir har et stort leirområde, </a:t>
            </a:r>
            <a:br>
              <a:rPr lang="no" sz="1200">
                <a:solidFill>
                  <a:srgbClr val="000000"/>
                </a:solidFill>
                <a:highlight>
                  <a:srgbClr val="FFFFFF"/>
                </a:highlight>
                <a:latin typeface="Arial"/>
                <a:ea typeface="Arial"/>
                <a:cs typeface="Arial"/>
                <a:sym typeface="Arial"/>
              </a:rPr>
            </a:br>
            <a:r>
              <a:rPr lang="no" sz="1200">
                <a:solidFill>
                  <a:srgbClr val="000000"/>
                </a:solidFill>
                <a:highlight>
                  <a:srgbClr val="FFFFFF"/>
                </a:highlight>
                <a:latin typeface="Arial"/>
                <a:ea typeface="Arial"/>
                <a:cs typeface="Arial"/>
                <a:sym typeface="Arial"/>
              </a:rPr>
              <a:t>ca 1 km</a:t>
            </a:r>
            <a:r>
              <a:rPr baseline="30000" lang="no" sz="1200">
                <a:solidFill>
                  <a:srgbClr val="000000"/>
                </a:solidFill>
                <a:highlight>
                  <a:srgbClr val="FFFFFF"/>
                </a:highlight>
                <a:latin typeface="Arial"/>
                <a:ea typeface="Arial"/>
                <a:cs typeface="Arial"/>
                <a:sym typeface="Arial"/>
              </a:rPr>
              <a:t>2</a:t>
            </a:r>
            <a:r>
              <a:rPr lang="no" sz="1200">
                <a:solidFill>
                  <a:srgbClr val="000000"/>
                </a:solidFill>
                <a:highlight>
                  <a:srgbClr val="FFFFFF"/>
                </a:highlight>
                <a:latin typeface="Arial"/>
                <a:ea typeface="Arial"/>
                <a:cs typeface="Arial"/>
                <a:sym typeface="Arial"/>
              </a:rPr>
              <a:t>, eller </a:t>
            </a:r>
            <a:r>
              <a:rPr b="1" lang="no" sz="1200">
                <a:solidFill>
                  <a:srgbClr val="000000"/>
                </a:solidFill>
                <a:highlight>
                  <a:srgbClr val="FFFFFF"/>
                </a:highlight>
                <a:latin typeface="Arial"/>
                <a:ea typeface="Arial"/>
                <a:cs typeface="Arial"/>
                <a:sym typeface="Arial"/>
              </a:rPr>
              <a:t>146 FIFA fotballbaner!</a:t>
            </a:r>
            <a:r>
              <a:rPr lang="no" sz="1200">
                <a:solidFill>
                  <a:srgbClr val="000000"/>
                </a:solidFill>
                <a:highlight>
                  <a:srgbClr val="FFFFFF"/>
                </a:highlight>
                <a:latin typeface="Arial"/>
                <a:ea typeface="Arial"/>
                <a:cs typeface="Arial"/>
                <a:sym typeface="Arial"/>
              </a:rPr>
              <a:t> </a:t>
            </a:r>
            <a:endParaRPr sz="1200">
              <a:solidFill>
                <a:srgbClr val="000000"/>
              </a:solidFill>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no" sz="1200">
                <a:solidFill>
                  <a:srgbClr val="000000"/>
                </a:solidFill>
                <a:highlight>
                  <a:srgbClr val="FFFFFF"/>
                </a:highlight>
                <a:latin typeface="Arial"/>
                <a:ea typeface="Arial"/>
                <a:cs typeface="Arial"/>
                <a:sym typeface="Arial"/>
              </a:rPr>
              <a:t>Leiren er delt inn i tre baser. Alle i én base har samme programaktiviteter og drar på haik samme dag. </a:t>
            </a:r>
            <a:endParaRPr sz="1200">
              <a:solidFill>
                <a:srgbClr val="000000"/>
              </a:solidFill>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no" sz="1200">
                <a:solidFill>
                  <a:srgbClr val="000000"/>
                </a:solidFill>
                <a:highlight>
                  <a:srgbClr val="FFFFFF"/>
                </a:highlight>
                <a:latin typeface="Arial"/>
                <a:ea typeface="Arial"/>
                <a:cs typeface="Arial"/>
                <a:sym typeface="Arial"/>
              </a:rPr>
              <a:t>Basene har fått navn etter noen av de sterkeste og viktigste stjernene på himmelen. I over 5 000 år har mennesket fulgt med på stjernene og brukt dem til å vise vei til nye eventyr! </a:t>
            </a:r>
            <a:endParaRPr sz="1200">
              <a:solidFill>
                <a:srgbClr val="000000"/>
              </a:solidFill>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no" sz="1200">
                <a:solidFill>
                  <a:srgbClr val="000000"/>
                </a:solidFill>
                <a:highlight>
                  <a:srgbClr val="FFFFFF"/>
                </a:highlight>
                <a:latin typeface="Arial"/>
                <a:ea typeface="Arial"/>
                <a:cs typeface="Arial"/>
                <a:sym typeface="Arial"/>
              </a:rPr>
              <a:t>Basene er </a:t>
            </a:r>
            <a:r>
              <a:rPr b="1" lang="no" sz="1200">
                <a:solidFill>
                  <a:srgbClr val="000000"/>
                </a:solidFill>
                <a:highlight>
                  <a:srgbClr val="FFFFFF"/>
                </a:highlight>
                <a:latin typeface="Arial"/>
                <a:ea typeface="Arial"/>
                <a:cs typeface="Arial"/>
                <a:sym typeface="Arial"/>
              </a:rPr>
              <a:t>Sirius, Arcturus, Polaris</a:t>
            </a:r>
            <a:endParaRPr b="1" sz="1200">
              <a:solidFill>
                <a:srgbClr val="000000"/>
              </a:solidFill>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no" sz="1200">
                <a:solidFill>
                  <a:srgbClr val="000000"/>
                </a:solidFill>
                <a:highlight>
                  <a:srgbClr val="FFFFFF"/>
                </a:highlight>
                <a:latin typeface="Arial"/>
                <a:ea typeface="Arial"/>
                <a:cs typeface="Arial"/>
                <a:sym typeface="Arial"/>
              </a:rPr>
              <a:t>Hvem som skal bo i hvilken base kommer det informasjon om etter påmeldingsfristen 23. april.</a:t>
            </a:r>
            <a:endParaRPr/>
          </a:p>
        </p:txBody>
      </p:sp>
      <p:sp>
        <p:nvSpPr>
          <p:cNvPr id="122" name="Google Shape;122;p8"/>
          <p:cNvSpPr txBox="1"/>
          <p:nvPr>
            <p:ph idx="2" type="body"/>
          </p:nvPr>
        </p:nvSpPr>
        <p:spPr>
          <a:xfrm>
            <a:off x="4832400" y="1152475"/>
            <a:ext cx="3999900" cy="332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1200"/>
              </a:spcAft>
              <a:buSzPts val="1400"/>
              <a:buNone/>
            </a:pPr>
            <a:r>
              <a:t/>
            </a:r>
            <a:endParaRPr/>
          </a:p>
        </p:txBody>
      </p:sp>
      <p:pic>
        <p:nvPicPr>
          <p:cNvPr id="123" name="Google Shape;123;p8"/>
          <p:cNvPicPr preferRelativeResize="0"/>
          <p:nvPr/>
        </p:nvPicPr>
        <p:blipFill rotWithShape="1">
          <a:blip r:embed="rId3">
            <a:alphaModFix/>
          </a:blip>
          <a:srcRect b="0" l="0" r="0" t="0"/>
          <a:stretch/>
        </p:blipFill>
        <p:spPr>
          <a:xfrm>
            <a:off x="4156100" y="1244325"/>
            <a:ext cx="4676199" cy="289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9"/>
          <p:cNvSpPr txBox="1"/>
          <p:nvPr>
            <p:ph type="title"/>
          </p:nvPr>
        </p:nvSpPr>
        <p:spPr>
          <a:xfrm>
            <a:off x="311700" y="286750"/>
            <a:ext cx="7002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b="1" lang="no" sz="2800">
                <a:latin typeface="Roboto Serif"/>
                <a:ea typeface="Roboto Serif"/>
                <a:cs typeface="Roboto Serif"/>
                <a:sym typeface="Roboto Serif"/>
              </a:rPr>
              <a:t>Hvordan melder vi oss på?</a:t>
            </a:r>
            <a:endParaRPr b="1" sz="2800">
              <a:latin typeface="Roboto Serif"/>
              <a:ea typeface="Roboto Serif"/>
              <a:cs typeface="Roboto Serif"/>
              <a:sym typeface="Roboto Serif"/>
            </a:endParaRPr>
          </a:p>
        </p:txBody>
      </p:sp>
      <p:sp>
        <p:nvSpPr>
          <p:cNvPr id="129" name="Google Shape;129;p9"/>
          <p:cNvSpPr txBox="1"/>
          <p:nvPr>
            <p:ph idx="1" type="body"/>
          </p:nvPr>
        </p:nvSpPr>
        <p:spPr>
          <a:xfrm>
            <a:off x="311700" y="1389600"/>
            <a:ext cx="3903600" cy="2995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b="1" lang="no"/>
              <a:t>Gruppa: </a:t>
            </a:r>
            <a:r>
              <a:rPr lang="no"/>
              <a:t>En leder i gruppa melder på alle speiderne.</a:t>
            </a:r>
            <a:r>
              <a:rPr lang="no" sz="1400"/>
              <a:t>  </a:t>
            </a:r>
            <a:r>
              <a:rPr lang="no"/>
              <a:t>Speiderne meldes på i min.speiding.no, medlemssystemet til Norges Speiderforbund. </a:t>
            </a:r>
            <a:endParaRPr/>
          </a:p>
          <a:p>
            <a:pPr indent="0" lvl="0" marL="0" rtl="0" algn="l">
              <a:lnSpc>
                <a:spcPct val="115000"/>
              </a:lnSpc>
              <a:spcBef>
                <a:spcPts val="1200"/>
              </a:spcBef>
              <a:spcAft>
                <a:spcPts val="0"/>
              </a:spcAft>
              <a:buSzPts val="1200"/>
              <a:buNone/>
            </a:pPr>
            <a:r>
              <a:rPr lang="no">
                <a:solidFill>
                  <a:srgbClr val="000000"/>
                </a:solidFill>
                <a:highlight>
                  <a:srgbClr val="FFFFFF"/>
                </a:highlight>
              </a:rPr>
              <a:t>Når alle er meldt på, kan speidere, rovere, og ledere selv gå inn og endre påmeldingen sin i min.speiding.no</a:t>
            </a:r>
            <a:endParaRPr>
              <a:solidFill>
                <a:srgbClr val="000000"/>
              </a:solidFill>
              <a:highlight>
                <a:srgbClr val="FFFFFF"/>
              </a:highlight>
            </a:endParaRPr>
          </a:p>
          <a:p>
            <a:pPr indent="0" lvl="0" marL="0" rtl="0" algn="l">
              <a:lnSpc>
                <a:spcPct val="115000"/>
              </a:lnSpc>
              <a:spcBef>
                <a:spcPts val="1200"/>
              </a:spcBef>
              <a:spcAft>
                <a:spcPts val="0"/>
              </a:spcAft>
              <a:buSzPts val="1200"/>
              <a:buNone/>
            </a:pPr>
            <a:r>
              <a:rPr b="1" lang="no">
                <a:solidFill>
                  <a:srgbClr val="000000"/>
                </a:solidFill>
                <a:highlight>
                  <a:srgbClr val="FFFFFF"/>
                </a:highlight>
              </a:rPr>
              <a:t>Rovere:</a:t>
            </a:r>
            <a:r>
              <a:rPr lang="no">
                <a:solidFill>
                  <a:srgbClr val="000000"/>
                </a:solidFill>
                <a:highlight>
                  <a:srgbClr val="FFFFFF"/>
                </a:highlight>
              </a:rPr>
              <a:t> meldes også på via gruppa, selv om de skal bo i roverleir.</a:t>
            </a:r>
            <a:endParaRPr>
              <a:solidFill>
                <a:srgbClr val="000000"/>
              </a:solidFill>
              <a:highlight>
                <a:srgbClr val="FFFFFF"/>
              </a:highlight>
            </a:endParaRPr>
          </a:p>
          <a:p>
            <a:pPr indent="0" lvl="0" marL="0" rtl="0" algn="l">
              <a:lnSpc>
                <a:spcPct val="115000"/>
              </a:lnSpc>
              <a:spcBef>
                <a:spcPts val="1200"/>
              </a:spcBef>
              <a:spcAft>
                <a:spcPts val="0"/>
              </a:spcAft>
              <a:buSzPts val="1200"/>
              <a:buNone/>
            </a:pPr>
            <a:r>
              <a:rPr b="1" lang="no">
                <a:solidFill>
                  <a:srgbClr val="000000"/>
                </a:solidFill>
                <a:highlight>
                  <a:srgbClr val="FFFFFF"/>
                </a:highlight>
              </a:rPr>
              <a:t>Stab: </a:t>
            </a:r>
            <a:r>
              <a:rPr lang="no">
                <a:solidFill>
                  <a:srgbClr val="000000"/>
                </a:solidFill>
                <a:highlight>
                  <a:srgbClr val="FFFFFF"/>
                </a:highlight>
              </a:rPr>
              <a:t>melder på seg selv, både til leiruka og arbeidsleir. </a:t>
            </a:r>
            <a:endParaRPr>
              <a:solidFill>
                <a:srgbClr val="000000"/>
              </a:solidFill>
              <a:highlight>
                <a:srgbClr val="FFFFFF"/>
              </a:highlight>
            </a:endParaRPr>
          </a:p>
          <a:p>
            <a:pPr indent="0" lvl="0" marL="0" rtl="0" algn="l">
              <a:lnSpc>
                <a:spcPct val="115000"/>
              </a:lnSpc>
              <a:spcBef>
                <a:spcPts val="1200"/>
              </a:spcBef>
              <a:spcAft>
                <a:spcPts val="1200"/>
              </a:spcAft>
              <a:buSzPts val="1200"/>
              <a:buNone/>
            </a:pPr>
            <a:r>
              <a:rPr b="1" lang="no">
                <a:solidFill>
                  <a:srgbClr val="000000"/>
                </a:solidFill>
                <a:highlight>
                  <a:srgbClr val="FFFFFF"/>
                </a:highlight>
              </a:rPr>
              <a:t>Maur: </a:t>
            </a:r>
            <a:r>
              <a:rPr lang="no">
                <a:solidFill>
                  <a:srgbClr val="000000"/>
                </a:solidFill>
                <a:highlight>
                  <a:srgbClr val="FFFFFF"/>
                </a:highlight>
              </a:rPr>
              <a:t>kan melde seg på både via gruppa og selv</a:t>
            </a:r>
            <a:endParaRPr>
              <a:solidFill>
                <a:srgbClr val="000000"/>
              </a:solidFill>
              <a:highlight>
                <a:srgbClr val="FFFFFF"/>
              </a:highlight>
            </a:endParaRPr>
          </a:p>
        </p:txBody>
      </p:sp>
      <p:sp>
        <p:nvSpPr>
          <p:cNvPr id="130" name="Google Shape;13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no"/>
              <a:t>‹#›</a:t>
            </a:fld>
            <a:endParaRPr/>
          </a:p>
        </p:txBody>
      </p:sp>
      <p:pic>
        <p:nvPicPr>
          <p:cNvPr id="131" name="Google Shape;131;p9"/>
          <p:cNvPicPr preferRelativeResize="0"/>
          <p:nvPr/>
        </p:nvPicPr>
        <p:blipFill rotWithShape="1">
          <a:blip r:embed="rId3">
            <a:alphaModFix/>
          </a:blip>
          <a:srcRect b="30166" l="0" r="0" t="21395"/>
          <a:stretch/>
        </p:blipFill>
        <p:spPr>
          <a:xfrm>
            <a:off x="4691350" y="1408438"/>
            <a:ext cx="3975098" cy="2888801"/>
          </a:xfrm>
          <a:prstGeom prst="rect">
            <a:avLst/>
          </a:prstGeom>
          <a:noFill/>
          <a:ln>
            <a:noFill/>
          </a:ln>
        </p:spPr>
      </p:pic>
      <p:sp>
        <p:nvSpPr>
          <p:cNvPr id="132" name="Google Shape;132;p9"/>
          <p:cNvSpPr txBox="1"/>
          <p:nvPr/>
        </p:nvSpPr>
        <p:spPr>
          <a:xfrm>
            <a:off x="7729350" y="4318688"/>
            <a:ext cx="17616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no" sz="900" u="none" cap="none" strike="noStrike">
                <a:solidFill>
                  <a:schemeClr val="dk1"/>
                </a:solidFill>
                <a:latin typeface="Source Sans 3"/>
                <a:ea typeface="Source Sans 3"/>
                <a:cs typeface="Source Sans 3"/>
                <a:sym typeface="Source Sans 3"/>
              </a:rPr>
              <a:t>Foto: Lars Røraas</a:t>
            </a:r>
            <a:endParaRPr b="0" i="0" sz="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idernes landsleir presentasjon">
  <a:themeElements>
    <a:clrScheme name="Simple Light">
      <a:dk1>
        <a:srgbClr val="1D1D1D"/>
      </a:dk1>
      <a:lt1>
        <a:srgbClr val="FFFFFF"/>
      </a:lt1>
      <a:dk2>
        <a:srgbClr val="007079"/>
      </a:dk2>
      <a:lt2>
        <a:srgbClr val="EEEEEE"/>
      </a:lt2>
      <a:accent1>
        <a:srgbClr val="E74C39"/>
      </a:accent1>
      <a:accent2>
        <a:srgbClr val="FFC845"/>
      </a:accent2>
      <a:accent3>
        <a:srgbClr val="ABC380"/>
      </a:accent3>
      <a:accent4>
        <a:srgbClr val="AA2D2A"/>
      </a:accent4>
      <a:accent5>
        <a:srgbClr val="F9E08E"/>
      </a:accent5>
      <a:accent6>
        <a:srgbClr val="69813C"/>
      </a:accent6>
      <a:hlink>
        <a:srgbClr val="0070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